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0"/>
  </p:notesMasterIdLst>
  <p:sldIdLst>
    <p:sldId id="256" r:id="rId15"/>
    <p:sldId id="300" r:id="rId16"/>
    <p:sldId id="258" r:id="rId17"/>
    <p:sldId id="272" r:id="rId18"/>
    <p:sldId id="268" r:id="rId19"/>
    <p:sldId id="267" r:id="rId20"/>
    <p:sldId id="261" r:id="rId21"/>
    <p:sldId id="273" r:id="rId22"/>
    <p:sldId id="259" r:id="rId23"/>
    <p:sldId id="301" r:id="rId24"/>
    <p:sldId id="304" r:id="rId25"/>
    <p:sldId id="274" r:id="rId26"/>
    <p:sldId id="275" r:id="rId27"/>
    <p:sldId id="294" r:id="rId28"/>
    <p:sldId id="281" r:id="rId29"/>
    <p:sldId id="282" r:id="rId30"/>
    <p:sldId id="298" r:id="rId31"/>
    <p:sldId id="284" r:id="rId32"/>
    <p:sldId id="302" r:id="rId33"/>
    <p:sldId id="296" r:id="rId34"/>
    <p:sldId id="297" r:id="rId35"/>
    <p:sldId id="285" r:id="rId36"/>
    <p:sldId id="303" r:id="rId37"/>
    <p:sldId id="286" r:id="rId38"/>
    <p:sldId id="299" r:id="rId3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660"/>
  </p:normalViewPr>
  <p:slideViewPr>
    <p:cSldViewPr>
      <p:cViewPr varScale="1">
        <p:scale>
          <a:sx n="50" d="100"/>
          <a:sy n="50" d="100"/>
        </p:scale>
        <p:origin x="1368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C0E99390-4D69-D94C-A589-35425987724B}" type="datetimeFigureOut">
              <a:rPr lang="en-GB"/>
              <a:pPr>
                <a:defRPr/>
              </a:pPr>
              <a:t>01/09/2017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86FF93-65F4-D64D-9598-808668518B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1731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014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7546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7938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415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03655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6003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450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2795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93276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82120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48367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026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290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8447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9009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6495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5743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7524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2014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3190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29018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26327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8986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6650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321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2142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4994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0431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57693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8081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982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0482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1399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1586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7794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0964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2076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5490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328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04398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72361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8326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8564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6223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6127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15699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56419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9475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4454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9072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086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1930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821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0554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4643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881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95232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71906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99324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7540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3485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48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769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872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0799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662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8705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2796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354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6468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70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0300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4898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49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770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065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39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3113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2213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6101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5266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8646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579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971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105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97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538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0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6798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4806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07319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74650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805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19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171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955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1182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9886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45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2868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9953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04381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00106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29919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365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7314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7644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1372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87487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286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4759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77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368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39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0262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66918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4827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7940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6979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115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6650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99041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5008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2557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213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20549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57080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2294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08975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9226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5993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909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57866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05913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7539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998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8506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8288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83387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45163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451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961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05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53998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732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95270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7476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228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4704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2542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27345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4778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8307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42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8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12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7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01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6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35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607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79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51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36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81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25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70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14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71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86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434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65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937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09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081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653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225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797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369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36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811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25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701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14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71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86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434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65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937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09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081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653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225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797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369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65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937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09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081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653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225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797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369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8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12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7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01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6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35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607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79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51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klanguagecourse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/>
          </p:cNvSpPr>
          <p:nvPr/>
        </p:nvSpPr>
        <p:spPr bwMode="auto">
          <a:xfrm>
            <a:off x="1893888" y="7118065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48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48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48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</a:t>
            </a:r>
          </a:p>
          <a:p>
            <a:pPr eaLnBrk="1" hangingPunct="1">
              <a:buSzTx/>
              <a:buFontTx/>
              <a:buNone/>
            </a:pPr>
            <a:endParaRPr lang="en-US" altLang="en-US" sz="48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340" name="Rectangle 5"/>
          <p:cNvSpPr>
            <a:spLocks/>
          </p:cNvSpPr>
          <p:nvPr/>
        </p:nvSpPr>
        <p:spPr bwMode="auto">
          <a:xfrm>
            <a:off x="4757736" y="9269288"/>
            <a:ext cx="347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2000" u="sng" dirty="0">
                <a:solidFill>
                  <a:srgbClr val="D90B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2"/>
              </a:rPr>
              <a:t>www.uklanguagecourses.com</a:t>
            </a:r>
            <a:endParaRPr lang="en-US" altLang="en-US" sz="2000" u="sng" dirty="0">
              <a:solidFill>
                <a:srgbClr val="D90B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1" y="7754813"/>
            <a:ext cx="117586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479" y="873565"/>
            <a:ext cx="10065136" cy="608337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3092489" y="9152822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- Classroom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728" y="4722942"/>
            <a:ext cx="6745336" cy="47918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12" y="798924"/>
            <a:ext cx="6021670" cy="403103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161" y="1420416"/>
            <a:ext cx="6525828" cy="489654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905221"/>
      </p:ext>
    </p:extLst>
  </p:cSld>
  <p:clrMapOvr>
    <a:masterClrMapping/>
  </p:clrMapOvr>
  <p:transition spd="med"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550503" y="8543057"/>
            <a:ext cx="1006403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– </a:t>
            </a:r>
          </a:p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Outdoor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Games Area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2120" y="723900"/>
            <a:ext cx="8856984" cy="507754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04" y="4977030"/>
            <a:ext cx="7344816" cy="458029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306964"/>
      </p:ext>
    </p:extLst>
  </p:cSld>
  <p:clrMapOvr>
    <a:masterClrMapping/>
  </p:clrMapOvr>
  <p:transition spd="med"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304888" y="8693224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– Accommodation</a:t>
            </a:r>
          </a:p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(Single, Twin, Single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-suite, Twin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-suite &amp; Multi-bedded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en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-suite rooms)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784" y="916360"/>
            <a:ext cx="11087508" cy="727050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DSC016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328" y="988368"/>
            <a:ext cx="9984469" cy="74888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533078" y="8783033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- Accommodation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11436" y="8765232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School 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- Accommodation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Recreation Area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620" y="1492424"/>
            <a:ext cx="9414316" cy="70666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8970095"/>
      </p:ext>
    </p:extLst>
  </p:cSld>
  <p:clrMapOvr>
    <a:masterClrMapping/>
  </p:clrMapOvr>
  <p:transition spd="med"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chethams scho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856" y="986061"/>
            <a:ext cx="9502711" cy="71287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582812" y="8745488"/>
            <a:ext cx="1094131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– External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94447"/>
      </p:ext>
    </p:extLst>
  </p:cSld>
  <p:clrMapOvr>
    <a:masterClrMapping/>
  </p:clrMapOvr>
  <p:transition spd="med"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006189" y="874341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" name="AutoShape 2" descr="Image result for manche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Image result for manches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609" y="1224127"/>
            <a:ext cx="9839743" cy="738100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14819"/>
      </p:ext>
    </p:extLst>
  </p:cSld>
  <p:clrMapOvr>
    <a:masterClrMapping/>
  </p:clrMapOvr>
  <p:transition spd="med"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 result for printworks manche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518" y="1376898"/>
            <a:ext cx="9577064" cy="71827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006189" y="874341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409"/>
      </p:ext>
    </p:extLst>
  </p:cSld>
  <p:clrMapOvr>
    <a:masterClrMapping/>
  </p:clrMapOvr>
  <p:transition spd="med" advClick="0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757984" y="8693224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Excursion – Manchester with Museum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of Science and Industry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6148" name="Picture 4" descr="Image result for museum of science and industry manche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84" y="988368"/>
            <a:ext cx="10967368" cy="71287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81347"/>
      </p:ext>
    </p:extLst>
  </p:cSld>
  <p:clrMapOvr>
    <a:masterClrMapping/>
  </p:clrMapOvr>
  <p:transition spd="med" advClick="0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757984" y="8907511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–York with York Minster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04" y="920552"/>
            <a:ext cx="5904656" cy="834890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york min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384" y="920552"/>
            <a:ext cx="6475480" cy="518038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5126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613968" y="8809285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School 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- External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784" y="1132384"/>
            <a:ext cx="11122112" cy="740377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088177"/>
      </p:ext>
    </p:extLst>
  </p:cSld>
  <p:clrMapOvr>
    <a:masterClrMapping/>
  </p:clrMapOvr>
  <p:transition spd="med" advClick="0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685976" y="9123209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 York with York Minster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7652" name="Picture 2" descr="Image result for y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04" y="762253"/>
            <a:ext cx="8518859" cy="56650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york wall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6536" y="3262209"/>
            <a:ext cx="5021055" cy="56650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68" y="5884912"/>
            <a:ext cx="6120680" cy="362090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46502"/>
      </p:ext>
    </p:extLst>
  </p:cSld>
  <p:clrMapOvr>
    <a:masterClrMapping/>
  </p:clrMapOvr>
  <p:transition spd="med" advClick="0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254250" y="8345488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Helvetica Neue" charset="0"/>
                <a:cs typeface="Helvetica Neue" charset="0"/>
                <a:sym typeface="Helvetica Neue" charset="0"/>
              </a:rPr>
              <a:t>Excursion – Manchester Utd &amp; Old Trafford </a:t>
            </a:r>
          </a:p>
        </p:txBody>
      </p:sp>
      <p:sp>
        <p:nvSpPr>
          <p:cNvPr id="33796" name="AutoShape 6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6496050" y="349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sp>
        <p:nvSpPr>
          <p:cNvPr id="33797" name="AutoShape 8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6191250" y="2716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sp>
        <p:nvSpPr>
          <p:cNvPr id="33798" name="AutoShape 12" descr="https://photos-3.dropbox.com/t/2/AADXMHOKM5M_GvTig_rQJndrO1Vzq0R3S0wDQszzznxcww/12/353251519/jpeg/32x32/1/_/1/2/Old%20Trafford%2C%20Manchester.JPG/ENH8nOAEGL8DIAIoAg/PqEXAWnEJXblGTpovVHPRUgEA6Gyhscx7tCtDynzlQA%2CI9VjH4C3rBpqBN8lRpG_PPye5edrnSCVOzhcAQOgEvU?size=800x600&amp;size_mode=3"/>
          <p:cNvSpPr>
            <a:spLocks noChangeAspect="1" noChangeArrowheads="1"/>
          </p:cNvSpPr>
          <p:nvPr/>
        </p:nvSpPr>
        <p:spPr bwMode="auto">
          <a:xfrm>
            <a:off x="498475" y="-319088"/>
            <a:ext cx="10668000" cy="106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endParaRPr lang="en-GB" altLang="en-US" sz="4200">
              <a:solidFill>
                <a:srgbClr val="000000"/>
              </a:solidFill>
            </a:endParaRPr>
          </a:p>
        </p:txBody>
      </p:sp>
      <p:pic>
        <p:nvPicPr>
          <p:cNvPr id="31758" name="Picture 14" descr="Image result for manchester Utd sta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0" y="788094"/>
            <a:ext cx="10403632" cy="69217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4" y="6172944"/>
            <a:ext cx="5075651" cy="338376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217493"/>
      </p:ext>
    </p:extLst>
  </p:cSld>
  <p:clrMapOvr>
    <a:masterClrMapping/>
  </p:clrMapOvr>
  <p:transition spd="med" advClick="0" advTm="5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176242" y="8606358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Excursion –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Salford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with BBC Head Quarters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7170" name="Picture 2" descr="Image result for bbc hq salf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848" y="1420416"/>
            <a:ext cx="1035578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32422"/>
      </p:ext>
    </p:extLst>
  </p:cSld>
  <p:clrMapOvr>
    <a:masterClrMapping/>
  </p:clrMapOvr>
  <p:transition spd="med" advClick="0" advTm="5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857114" y="8421264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Excursion –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Salford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with Imperial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War </a:t>
            </a:r>
            <a:r>
              <a:rPr lang="en-US" altLang="en-US" sz="2000" b="1" dirty="0" err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Musuem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5122" name="Picture 2" descr="Image result for imperial war museum salf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486" y="1564432"/>
            <a:ext cx="10153128" cy="63782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20800"/>
      </p:ext>
    </p:extLst>
  </p:cSld>
  <p:clrMapOvr>
    <a:masterClrMapping/>
  </p:clrMapOvr>
  <p:transition spd="med" advClick="0" advTm="5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978125" y="9125272"/>
            <a:ext cx="97155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Excursion –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Blackpool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with Pleasure Beach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5" name="Picture 2" descr="Image result for blackpoo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704" y="5524872"/>
            <a:ext cx="11191574" cy="338437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blackpool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728" y="939924"/>
            <a:ext cx="9757097" cy="475905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91041"/>
      </p:ext>
    </p:extLst>
  </p:cSld>
  <p:clrMapOvr>
    <a:masterClrMapping/>
  </p:clrMapOvr>
  <p:transition spd="med" advClick="0" advTm="5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541960" y="8549208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City Centre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2292" name="Picture 4" descr="Image result for manchester city centr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832" y="1061037"/>
            <a:ext cx="9721080" cy="74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31789"/>
      </p:ext>
    </p:extLst>
  </p:cSld>
  <p:clrMapOvr>
    <a:masterClrMapping/>
  </p:clrMapOvr>
  <p:transition spd="med"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Chethams buildings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128" y="749424"/>
            <a:ext cx="8664575" cy="576738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613968" y="8809285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School 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- External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5" name="Picture 8" descr="Chets snow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37" y="5380856"/>
            <a:ext cx="6671476" cy="415232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hethams0388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328" y="844352"/>
            <a:ext cx="6922858" cy="590465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919983" y="9012882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– New Buildings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5" name="Picture 5" descr="Chethams01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983" y="2428528"/>
            <a:ext cx="5334000" cy="715168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Chethams08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424" y="938212"/>
            <a:ext cx="5903913" cy="754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906837" y="883724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– New Buildings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5" name="Picture 5" descr="Chethams068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44" y="926809"/>
            <a:ext cx="5616624" cy="75520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Chethams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816" y="1060376"/>
            <a:ext cx="10494256" cy="69847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181920" y="8837240"/>
            <a:ext cx="97155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-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Mediaeval Presentation Hall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Chethams medieval libra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816" y="1060376"/>
            <a:ext cx="10497131" cy="69847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059271" y="8693224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School Library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DSC016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104" y="844352"/>
            <a:ext cx="8833973" cy="66247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966275" y="8804667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– New 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Buildings</a:t>
            </a:r>
          </a:p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Used for Dance Lessons (as seen here) and Evening Activities</a:t>
            </a: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2" y="3760068"/>
            <a:ext cx="5044599" cy="504459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DSC0177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808" y="988368"/>
            <a:ext cx="10648811" cy="712879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749425" y="8621216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Manchester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Chetham’s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School - </a:t>
            </a:r>
            <a:r>
              <a:rPr lang="en-US" alt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Main </a:t>
            </a: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Hall</a:t>
            </a:r>
          </a:p>
          <a:p>
            <a:pPr algn="r" eaLnBrk="1" hangingPunct="1">
              <a:buSzTx/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Used for Drama Lessons and Evening Activities</a:t>
            </a:r>
            <a:endParaRPr lang="en-US" altLang="en-US" sz="200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theme/theme1.xml><?xml version="1.0" encoding="utf-8"?>
<a:theme xmlns:a="http://schemas.openxmlformats.org/drawingml/2006/main" name="Title &amp; Subtitl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595959"/>
      </a:hlink>
      <a:folHlink>
        <a:srgbClr val="595959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Pages>0</Pages>
  <Words>170</Words>
  <Characters>0</Characters>
  <Application>Microsoft Office PowerPoint</Application>
  <PresentationFormat>Custom</PresentationFormat>
  <Lines>0</Lines>
  <Paragraphs>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Calibri</vt:lpstr>
      <vt:lpstr>Gill Sans</vt:lpstr>
      <vt:lpstr>Helvetica Neue</vt:lpstr>
      <vt:lpstr>ヒラギノ角ゴ ProN W3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Pearson</dc:creator>
  <cp:lastModifiedBy>Isabelle Ashcroft</cp:lastModifiedBy>
  <cp:revision>31</cp:revision>
  <dcterms:modified xsi:type="dcterms:W3CDTF">2017-09-01T12:02:47Z</dcterms:modified>
</cp:coreProperties>
</file>