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</p:sldMasterIdLst>
  <p:sldIdLst>
    <p:sldId id="256" r:id="rId15"/>
    <p:sldId id="279" r:id="rId16"/>
    <p:sldId id="316" r:id="rId17"/>
    <p:sldId id="284" r:id="rId18"/>
    <p:sldId id="275" r:id="rId19"/>
    <p:sldId id="261" r:id="rId20"/>
    <p:sldId id="257" r:id="rId21"/>
    <p:sldId id="312" r:id="rId22"/>
    <p:sldId id="259" r:id="rId23"/>
    <p:sldId id="280" r:id="rId24"/>
    <p:sldId id="306" r:id="rId25"/>
    <p:sldId id="317" r:id="rId26"/>
    <p:sldId id="286" r:id="rId27"/>
    <p:sldId id="288" r:id="rId28"/>
    <p:sldId id="290" r:id="rId29"/>
    <p:sldId id="291" r:id="rId30"/>
  </p:sldIdLst>
  <p:sldSz cx="13004800" cy="97536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+mn-ea"/>
        <a:cs typeface="ヒラギノ角ゴ ProN W3" charset="0"/>
        <a:sym typeface="Gill Sans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+mn-ea"/>
        <a:cs typeface="ヒラギノ角ゴ ProN W3" charset="0"/>
        <a:sym typeface="Gill Sans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+mn-ea"/>
        <a:cs typeface="ヒラギノ角ゴ ProN W3" charset="0"/>
        <a:sym typeface="Gill Sans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+mn-ea"/>
        <a:cs typeface="ヒラギノ角ゴ ProN W3" charset="0"/>
        <a:sym typeface="Gill Sans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+mn-ea"/>
        <a:cs typeface="ヒラギノ角ゴ ProN W3" charset="0"/>
        <a:sym typeface="Gill Sans" charset="0"/>
      </a:defRPr>
    </a:lvl5pPr>
    <a:lvl6pPr marL="22860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+mn-ea"/>
        <a:cs typeface="ヒラギノ角ゴ ProN W3" charset="0"/>
        <a:sym typeface="Gill Sans" charset="0"/>
      </a:defRPr>
    </a:lvl6pPr>
    <a:lvl7pPr marL="27432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+mn-ea"/>
        <a:cs typeface="ヒラギノ角ゴ ProN W3" charset="0"/>
        <a:sym typeface="Gill Sans" charset="0"/>
      </a:defRPr>
    </a:lvl7pPr>
    <a:lvl8pPr marL="32004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+mn-ea"/>
        <a:cs typeface="ヒラギノ角ゴ ProN W3" charset="0"/>
        <a:sym typeface="Gill Sans" charset="0"/>
      </a:defRPr>
    </a:lvl8pPr>
    <a:lvl9pPr marL="36576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+mn-ea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>
      <p:cViewPr varScale="1">
        <p:scale>
          <a:sx n="48" d="100"/>
          <a:sy n="48" d="100"/>
        </p:scale>
        <p:origin x="1428" y="54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598554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901378"/>
      </p:ext>
    </p:extLst>
  </p:cSld>
  <p:clrMapOvr>
    <a:masterClrMapping/>
  </p:clrMapOvr>
  <p:transition advClick="0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086888"/>
      </p:ext>
    </p:extLst>
  </p:cSld>
  <p:clrMapOvr>
    <a:masterClrMapping/>
  </p:clrMapOvr>
  <p:transition advClick="0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2842328"/>
      </p:ext>
    </p:extLst>
  </p:cSld>
  <p:clrMapOvr>
    <a:masterClrMapping/>
  </p:clrMapOvr>
  <p:transition advClick="0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5508592"/>
      </p:ext>
    </p:extLst>
  </p:cSld>
  <p:clrMapOvr>
    <a:masterClrMapping/>
  </p:clrMapOvr>
  <p:transition advClick="0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3980671"/>
      </p:ext>
    </p:extLst>
  </p:cSld>
  <p:clrMapOvr>
    <a:masterClrMapping/>
  </p:clrMapOvr>
  <p:transition advClick="0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492075"/>
      </p:ext>
    </p:extLst>
  </p:cSld>
  <p:clrMapOvr>
    <a:masterClrMapping/>
  </p:clrMapOvr>
  <p:transition advClick="0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802177"/>
      </p:ext>
    </p:extLst>
  </p:cSld>
  <p:clrMapOvr>
    <a:masterClrMapping/>
  </p:clrMapOvr>
  <p:transition advClick="0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027022"/>
      </p:ext>
    </p:extLst>
  </p:cSld>
  <p:clrMapOvr>
    <a:masterClrMapping/>
  </p:clrMapOvr>
  <p:transition advClick="0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32995"/>
      </p:ext>
    </p:extLst>
  </p:cSld>
  <p:clrMapOvr>
    <a:masterClrMapping/>
  </p:clrMapOvr>
  <p:transition advClick="0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0443429"/>
      </p:ext>
    </p:extLst>
  </p:cSld>
  <p:clrMapOvr>
    <a:masterClrMapping/>
  </p:clrMapOvr>
  <p:transition advClick="0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268168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0"/>
            <a:ext cx="2616200" cy="975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0"/>
            <a:ext cx="7696200" cy="975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43804"/>
      </p:ext>
    </p:extLst>
  </p:cSld>
  <p:clrMapOvr>
    <a:masterClrMapping/>
  </p:clrMapOvr>
  <p:transition advClick="0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709898"/>
      </p:ext>
    </p:extLst>
  </p:cSld>
  <p:clrMapOvr>
    <a:masterClrMapping/>
  </p:clrMapOvr>
  <p:transition advClick="0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829383"/>
      </p:ext>
    </p:extLst>
  </p:cSld>
  <p:clrMapOvr>
    <a:masterClrMapping/>
  </p:clrMapOvr>
  <p:transition advClick="0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130649"/>
      </p:ext>
    </p:extLst>
  </p:cSld>
  <p:clrMapOvr>
    <a:masterClrMapping/>
  </p:clrMapOvr>
  <p:transition advClick="0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1975443"/>
      </p:ext>
    </p:extLst>
  </p:cSld>
  <p:clrMapOvr>
    <a:masterClrMapping/>
  </p:clrMapOvr>
  <p:transition advClick="0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05100"/>
            <a:ext cx="244475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05100"/>
            <a:ext cx="244475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195406"/>
      </p:ext>
    </p:extLst>
  </p:cSld>
  <p:clrMapOvr>
    <a:masterClrMapping/>
  </p:clrMapOvr>
  <p:transition advClick="0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480156"/>
      </p:ext>
    </p:extLst>
  </p:cSld>
  <p:clrMapOvr>
    <a:masterClrMapping/>
  </p:clrMapOvr>
  <p:transition advClick="0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862215"/>
      </p:ext>
    </p:extLst>
  </p:cSld>
  <p:clrMapOvr>
    <a:masterClrMapping/>
  </p:clrMapOvr>
  <p:transition advClick="0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647110"/>
      </p:ext>
    </p:extLst>
  </p:cSld>
  <p:clrMapOvr>
    <a:masterClrMapping/>
  </p:clrMapOvr>
  <p:transition advClick="0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1842559"/>
      </p:ext>
    </p:extLst>
  </p:cSld>
  <p:clrMapOvr>
    <a:masterClrMapping/>
  </p:clrMapOvr>
  <p:transition advClick="0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6604216"/>
      </p:ext>
    </p:extLst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971004"/>
      </p:ext>
    </p:extLst>
  </p:cSld>
  <p:clrMapOvr>
    <a:masterClrMapping/>
  </p:clrMapOvr>
  <p:transition advClick="0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701017"/>
      </p:ext>
    </p:extLst>
  </p:cSld>
  <p:clrMapOvr>
    <a:masterClrMapping/>
  </p:clrMapOvr>
  <p:transition advClick="0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39713"/>
            <a:ext cx="2616200" cy="8305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39713"/>
            <a:ext cx="7696200" cy="8305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44892"/>
      </p:ext>
    </p:extLst>
  </p:cSld>
  <p:clrMapOvr>
    <a:masterClrMapping/>
  </p:clrMapOvr>
  <p:transition advClick="0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335620"/>
      </p:ext>
    </p:extLst>
  </p:cSld>
  <p:clrMapOvr>
    <a:masterClrMapping/>
  </p:clrMapOvr>
  <p:transition advClick="0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533217"/>
      </p:ext>
    </p:extLst>
  </p:cSld>
  <p:clrMapOvr>
    <a:masterClrMapping/>
  </p:clrMapOvr>
  <p:transition advClick="0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8460763"/>
      </p:ext>
    </p:extLst>
  </p:cSld>
  <p:clrMapOvr>
    <a:masterClrMapping/>
  </p:clrMapOvr>
  <p:transition advClick="0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698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698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802678"/>
      </p:ext>
    </p:extLst>
  </p:cSld>
  <p:clrMapOvr>
    <a:masterClrMapping/>
  </p:clrMapOvr>
  <p:transition advClick="0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244466"/>
      </p:ext>
    </p:extLst>
  </p:cSld>
  <p:clrMapOvr>
    <a:masterClrMapping/>
  </p:clrMapOvr>
  <p:transition advClick="0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001159"/>
      </p:ext>
    </p:extLst>
  </p:cSld>
  <p:clrMapOvr>
    <a:masterClrMapping/>
  </p:clrMapOvr>
  <p:transition advClick="0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178316"/>
      </p:ext>
    </p:extLst>
  </p:cSld>
  <p:clrMapOvr>
    <a:masterClrMapping/>
  </p:clrMapOvr>
  <p:transition advClick="0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2654133"/>
      </p:ext>
    </p:extLst>
  </p:cSld>
  <p:clrMapOvr>
    <a:masterClrMapping/>
  </p:clrMapOvr>
  <p:transition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598977"/>
      </p:ext>
    </p:extLst>
  </p:cSld>
  <p:clrMapOvr>
    <a:masterClrMapping/>
  </p:clrMapOvr>
  <p:transition advClick="0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5335839"/>
      </p:ext>
    </p:extLst>
  </p:cSld>
  <p:clrMapOvr>
    <a:masterClrMapping/>
  </p:clrMapOvr>
  <p:transition advClick="0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202550"/>
      </p:ext>
    </p:extLst>
  </p:cSld>
  <p:clrMapOvr>
    <a:masterClrMapping/>
  </p:clrMapOvr>
  <p:transition advClick="0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77800"/>
            <a:ext cx="2616200" cy="9575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77800"/>
            <a:ext cx="7696200" cy="9575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410351"/>
      </p:ext>
    </p:extLst>
  </p:cSld>
  <p:clrMapOvr>
    <a:masterClrMapping/>
  </p:clrMapOvr>
  <p:transition advClick="0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953763"/>
      </p:ext>
    </p:extLst>
  </p:cSld>
  <p:clrMapOvr>
    <a:masterClrMapping/>
  </p:clrMapOvr>
  <p:transition advClick="0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956937"/>
      </p:ext>
    </p:extLst>
  </p:cSld>
  <p:clrMapOvr>
    <a:masterClrMapping/>
  </p:clrMapOvr>
  <p:transition advClick="0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1968763"/>
      </p:ext>
    </p:extLst>
  </p:cSld>
  <p:clrMapOvr>
    <a:masterClrMapping/>
  </p:clrMapOvr>
  <p:transition advClick="0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05100"/>
            <a:ext cx="190500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05100"/>
            <a:ext cx="190500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332547"/>
      </p:ext>
    </p:extLst>
  </p:cSld>
  <p:clrMapOvr>
    <a:masterClrMapping/>
  </p:clrMapOvr>
  <p:transition advClick="0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4992540"/>
      </p:ext>
    </p:extLst>
  </p:cSld>
  <p:clrMapOvr>
    <a:masterClrMapping/>
  </p:clrMapOvr>
  <p:transition advClick="0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358930"/>
      </p:ext>
    </p:extLst>
  </p:cSld>
  <p:clrMapOvr>
    <a:masterClrMapping/>
  </p:clrMapOvr>
  <p:transition advClick="0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5874279"/>
      </p:ext>
    </p:extLst>
  </p:cSld>
  <p:clrMapOvr>
    <a:masterClrMapping/>
  </p:clrMapOvr>
  <p:transition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7053657"/>
      </p:ext>
    </p:extLst>
  </p:cSld>
  <p:clrMapOvr>
    <a:masterClrMapping/>
  </p:clrMapOvr>
  <p:transition advClick="0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7490114"/>
      </p:ext>
    </p:extLst>
  </p:cSld>
  <p:clrMapOvr>
    <a:masterClrMapping/>
  </p:clrMapOvr>
  <p:transition advClick="0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9484335"/>
      </p:ext>
    </p:extLst>
  </p:cSld>
  <p:clrMapOvr>
    <a:masterClrMapping/>
  </p:clrMapOvr>
  <p:transition advClick="0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654169"/>
      </p:ext>
    </p:extLst>
  </p:cSld>
  <p:clrMapOvr>
    <a:masterClrMapping/>
  </p:clrMapOvr>
  <p:transition advClick="0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39713"/>
            <a:ext cx="2616200" cy="8305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39713"/>
            <a:ext cx="7696200" cy="8305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9477915"/>
      </p:ext>
    </p:extLst>
  </p:cSld>
  <p:clrMapOvr>
    <a:masterClrMapping/>
  </p:clrMapOvr>
  <p:transition advClick="0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1654"/>
      </p:ext>
    </p:extLst>
  </p:cSld>
  <p:clrMapOvr>
    <a:masterClrMapping/>
  </p:clrMapOvr>
  <p:transition advClick="0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213919"/>
      </p:ext>
    </p:extLst>
  </p:cSld>
  <p:clrMapOvr>
    <a:masterClrMapping/>
  </p:clrMapOvr>
  <p:transition advClick="0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0628120"/>
      </p:ext>
    </p:extLst>
  </p:cSld>
  <p:clrMapOvr>
    <a:masterClrMapping/>
  </p:clrMapOvr>
  <p:transition advClick="0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05100"/>
            <a:ext cx="244475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05100"/>
            <a:ext cx="244475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506732"/>
      </p:ext>
    </p:extLst>
  </p:cSld>
  <p:clrMapOvr>
    <a:masterClrMapping/>
  </p:clrMapOvr>
  <p:transition advClick="0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274338"/>
      </p:ext>
    </p:extLst>
  </p:cSld>
  <p:clrMapOvr>
    <a:masterClrMapping/>
  </p:clrMapOvr>
  <p:transition advClick="0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4902424"/>
      </p:ext>
    </p:extLst>
  </p:cSld>
  <p:clrMapOvr>
    <a:masterClrMapping/>
  </p:clrMapOvr>
  <p:transition advClick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05100"/>
            <a:ext cx="515620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05100"/>
            <a:ext cx="515620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554413"/>
      </p:ext>
    </p:extLst>
  </p:cSld>
  <p:clrMapOvr>
    <a:masterClrMapping/>
  </p:clrMapOvr>
  <p:transition advClick="0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441080"/>
      </p:ext>
    </p:extLst>
  </p:cSld>
  <p:clrMapOvr>
    <a:masterClrMapping/>
  </p:clrMapOvr>
  <p:transition advClick="0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6656388"/>
      </p:ext>
    </p:extLst>
  </p:cSld>
  <p:clrMapOvr>
    <a:masterClrMapping/>
  </p:clrMapOvr>
  <p:transition advClick="0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58597"/>
      </p:ext>
    </p:extLst>
  </p:cSld>
  <p:clrMapOvr>
    <a:masterClrMapping/>
  </p:clrMapOvr>
  <p:transition advClick="0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491052"/>
      </p:ext>
    </p:extLst>
  </p:cSld>
  <p:clrMapOvr>
    <a:masterClrMapping/>
  </p:clrMapOvr>
  <p:transition advClick="0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39713"/>
            <a:ext cx="2616200" cy="8305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39713"/>
            <a:ext cx="7696200" cy="8305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758559"/>
      </p:ext>
    </p:extLst>
  </p:cSld>
  <p:clrMapOvr>
    <a:masterClrMapping/>
  </p:clrMapOvr>
  <p:transition advClick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8297912"/>
      </p:ext>
    </p:extLst>
  </p:cSld>
  <p:clrMapOvr>
    <a:masterClrMapping/>
  </p:clrMapOvr>
  <p:transition advClick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670471"/>
      </p:ext>
    </p:extLst>
  </p:cSld>
  <p:clrMapOvr>
    <a:masterClrMapping/>
  </p:clrMapOvr>
  <p:transition advClick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785842"/>
      </p:ext>
    </p:extLst>
  </p:cSld>
  <p:clrMapOvr>
    <a:masterClrMapping/>
  </p:clrMapOvr>
  <p:transition advClick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4449967"/>
      </p:ext>
    </p:extLst>
  </p:cSld>
  <p:clrMapOvr>
    <a:masterClrMapping/>
  </p:clrMapOvr>
  <p:transition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233765"/>
      </p:ext>
    </p:extLst>
  </p:cSld>
  <p:clrMapOvr>
    <a:masterClrMapping/>
  </p:clrMapOvr>
  <p:transition advClick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4118111"/>
      </p:ext>
    </p:extLst>
  </p:cSld>
  <p:clrMapOvr>
    <a:masterClrMapping/>
  </p:clrMapOvr>
  <p:transition advClick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727735"/>
      </p:ext>
    </p:extLst>
  </p:cSld>
  <p:clrMapOvr>
    <a:masterClrMapping/>
  </p:clrMapOvr>
  <p:transition advClick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39713"/>
            <a:ext cx="2616200" cy="8305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39713"/>
            <a:ext cx="7696200" cy="8305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5453135"/>
      </p:ext>
    </p:extLst>
  </p:cSld>
  <p:clrMapOvr>
    <a:masterClrMapping/>
  </p:clrMapOvr>
  <p:transition advClick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523527"/>
      </p:ext>
    </p:extLst>
  </p:cSld>
  <p:clrMapOvr>
    <a:masterClrMapping/>
  </p:clrMapOvr>
  <p:transition advClick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6007107"/>
      </p:ext>
    </p:extLst>
  </p:cSld>
  <p:clrMapOvr>
    <a:masterClrMapping/>
  </p:clrMapOvr>
  <p:transition advClick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8037012"/>
      </p:ext>
    </p:extLst>
  </p:cSld>
  <p:clrMapOvr>
    <a:masterClrMapping/>
  </p:clrMapOvr>
  <p:transition advClick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009789"/>
      </p:ext>
    </p:extLst>
  </p:cSld>
  <p:clrMapOvr>
    <a:masterClrMapping/>
  </p:clrMapOvr>
  <p:transition advClick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314258"/>
      </p:ext>
    </p:extLst>
  </p:cSld>
  <p:clrMapOvr>
    <a:masterClrMapping/>
  </p:clrMapOvr>
  <p:transition advClick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2267719"/>
      </p:ext>
    </p:extLst>
  </p:cSld>
  <p:clrMapOvr>
    <a:masterClrMapping/>
  </p:clrMapOvr>
  <p:transition advClick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886731"/>
      </p:ext>
    </p:extLst>
  </p:cSld>
  <p:clrMapOvr>
    <a:masterClrMapping/>
  </p:clrMapOvr>
  <p:transition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3457566"/>
      </p:ext>
    </p:extLst>
  </p:cSld>
  <p:clrMapOvr>
    <a:masterClrMapping/>
  </p:clrMapOvr>
  <p:transition advClick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5948327"/>
      </p:ext>
    </p:extLst>
  </p:cSld>
  <p:clrMapOvr>
    <a:masterClrMapping/>
  </p:clrMapOvr>
  <p:transition advClick="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1469075"/>
      </p:ext>
    </p:extLst>
  </p:cSld>
  <p:clrMapOvr>
    <a:masterClrMapping/>
  </p:clrMapOvr>
  <p:transition advClick="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6700456"/>
      </p:ext>
    </p:extLst>
  </p:cSld>
  <p:clrMapOvr>
    <a:masterClrMapping/>
  </p:clrMapOvr>
  <p:transition advClick="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131512"/>
      </p:ext>
    </p:extLst>
  </p:cSld>
  <p:clrMapOvr>
    <a:masterClrMapping/>
  </p:clrMapOvr>
  <p:transition advClick="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130772"/>
      </p:ext>
    </p:extLst>
  </p:cSld>
  <p:clrMapOvr>
    <a:masterClrMapping/>
  </p:clrMapOvr>
  <p:transition advClick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816553"/>
      </p:ext>
    </p:extLst>
  </p:cSld>
  <p:clrMapOvr>
    <a:masterClrMapping/>
  </p:clrMapOvr>
  <p:transition advClick="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935174"/>
      </p:ext>
    </p:extLst>
  </p:cSld>
  <p:clrMapOvr>
    <a:masterClrMapping/>
  </p:clrMapOvr>
  <p:transition advClick="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387917"/>
      </p:ext>
    </p:extLst>
  </p:cSld>
  <p:clrMapOvr>
    <a:masterClrMapping/>
  </p:clrMapOvr>
  <p:transition advClick="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305212"/>
      </p:ext>
    </p:extLst>
  </p:cSld>
  <p:clrMapOvr>
    <a:masterClrMapping/>
  </p:clrMapOvr>
  <p:transition advClick="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350395"/>
      </p:ext>
    </p:extLst>
  </p:cSld>
  <p:clrMapOvr>
    <a:masterClrMapping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579479"/>
      </p:ext>
    </p:extLst>
  </p:cSld>
  <p:clrMapOvr>
    <a:masterClrMapping/>
  </p:clrMapOvr>
  <p:transition advClick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231427"/>
      </p:ext>
    </p:extLst>
  </p:cSld>
  <p:clrMapOvr>
    <a:masterClrMapping/>
  </p:clrMapOvr>
  <p:transition advClick="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5874999"/>
      </p:ext>
    </p:extLst>
  </p:cSld>
  <p:clrMapOvr>
    <a:masterClrMapping/>
  </p:clrMapOvr>
  <p:transition advClick="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0448386"/>
      </p:ext>
    </p:extLst>
  </p:cSld>
  <p:clrMapOvr>
    <a:masterClrMapping/>
  </p:clrMapOvr>
  <p:transition advClick="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445047"/>
      </p:ext>
    </p:extLst>
  </p:cSld>
  <p:clrMapOvr>
    <a:masterClrMapping/>
  </p:clrMapOvr>
  <p:transition advClick="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225361"/>
      </p:ext>
    </p:extLst>
  </p:cSld>
  <p:clrMapOvr>
    <a:masterClrMapping/>
  </p:clrMapOvr>
  <p:transition advClick="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845938"/>
      </p:ext>
    </p:extLst>
  </p:cSld>
  <p:clrMapOvr>
    <a:masterClrMapping/>
  </p:clrMapOvr>
  <p:transition advClick="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715506"/>
      </p:ext>
    </p:extLst>
  </p:cSld>
  <p:clrMapOvr>
    <a:masterClrMapping/>
  </p:clrMapOvr>
  <p:transition advClick="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473087"/>
      </p:ext>
    </p:extLst>
  </p:cSld>
  <p:clrMapOvr>
    <a:masterClrMapping/>
  </p:clrMapOvr>
  <p:transition advClick="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794971"/>
      </p:ext>
    </p:extLst>
  </p:cSld>
  <p:clrMapOvr>
    <a:masterClrMapping/>
  </p:clrMapOvr>
  <p:transition advClick="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2956609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804162"/>
      </p:ext>
    </p:extLst>
  </p:cSld>
  <p:clrMapOvr>
    <a:masterClrMapping/>
  </p:clrMapOvr>
  <p:transition advClick="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379494"/>
      </p:ext>
    </p:extLst>
  </p:cSld>
  <p:clrMapOvr>
    <a:masterClrMapping/>
  </p:clrMapOvr>
  <p:transition advClick="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090697"/>
      </p:ext>
    </p:extLst>
  </p:cSld>
  <p:clrMapOvr>
    <a:masterClrMapping/>
  </p:clrMapOvr>
  <p:transition advClick="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9335185"/>
      </p:ext>
    </p:extLst>
  </p:cSld>
  <p:clrMapOvr>
    <a:masterClrMapping/>
  </p:clrMapOvr>
  <p:transition advClick="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3042639"/>
      </p:ext>
    </p:extLst>
  </p:cSld>
  <p:clrMapOvr>
    <a:masterClrMapping/>
  </p:clrMapOvr>
  <p:transition advClick="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619841"/>
      </p:ext>
    </p:extLst>
  </p:cSld>
  <p:clrMapOvr>
    <a:masterClrMapping/>
  </p:clrMapOvr>
  <p:transition advClick="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6549861"/>
      </p:ext>
    </p:extLst>
  </p:cSld>
  <p:clrMapOvr>
    <a:masterClrMapping/>
  </p:clrMapOvr>
  <p:transition advClick="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621033"/>
      </p:ext>
    </p:extLst>
  </p:cSld>
  <p:clrMapOvr>
    <a:masterClrMapping/>
  </p:clrMapOvr>
  <p:transition advClick="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154648"/>
      </p:ext>
    </p:extLst>
  </p:cSld>
  <p:clrMapOvr>
    <a:masterClrMapping/>
  </p:clrMapOvr>
  <p:transition advClick="0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3297855"/>
      </p:ext>
    </p:extLst>
  </p:cSld>
  <p:clrMapOvr>
    <a:masterClrMapping/>
  </p:clrMapOvr>
  <p:transition advClick="0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727967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087455"/>
      </p:ext>
    </p:extLst>
  </p:cSld>
  <p:clrMapOvr>
    <a:masterClrMapping/>
  </p:clrMapOvr>
  <p:transition advClick="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904466"/>
      </p:ext>
    </p:extLst>
  </p:cSld>
  <p:clrMapOvr>
    <a:masterClrMapping/>
  </p:clrMapOvr>
  <p:transition advClick="0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138907"/>
      </p:ext>
    </p:extLst>
  </p:cSld>
  <p:clrMapOvr>
    <a:masterClrMapping/>
  </p:clrMapOvr>
  <p:transition advClick="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049728"/>
      </p:ext>
    </p:extLst>
  </p:cSld>
  <p:clrMapOvr>
    <a:masterClrMapping/>
  </p:clrMapOvr>
  <p:transition advClick="0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0763551"/>
      </p:ext>
    </p:extLst>
  </p:cSld>
  <p:clrMapOvr>
    <a:masterClrMapping/>
  </p:clrMapOvr>
  <p:transition advClick="0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859302"/>
      </p:ext>
    </p:extLst>
  </p:cSld>
  <p:clrMapOvr>
    <a:masterClrMapping/>
  </p:clrMapOvr>
  <p:transition advClick="0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036459"/>
      </p:ext>
    </p:extLst>
  </p:cSld>
  <p:clrMapOvr>
    <a:masterClrMapping/>
  </p:clrMapOvr>
  <p:transition advClick="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910480"/>
      </p:ext>
    </p:extLst>
  </p:cSld>
  <p:clrMapOvr>
    <a:masterClrMapping/>
  </p:clrMapOvr>
  <p:transition advClick="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852450"/>
      </p:ext>
    </p:extLst>
  </p:cSld>
  <p:clrMapOvr>
    <a:masterClrMapping/>
  </p:clrMapOvr>
  <p:transition advClick="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498941"/>
      </p:ext>
    </p:extLst>
  </p:cSld>
  <p:clrMapOvr>
    <a:masterClrMapping/>
  </p:clrMapOvr>
  <p:transition advClick="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4811361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9839206"/>
      </p:ext>
    </p:extLst>
  </p:cSld>
  <p:clrMapOvr>
    <a:masterClrMapping/>
  </p:clrMapOvr>
  <p:transition advClick="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4965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4965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504283"/>
      </p:ext>
    </p:extLst>
  </p:cSld>
  <p:clrMapOvr>
    <a:masterClrMapping/>
  </p:clrMapOvr>
  <p:transition advClick="0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354731"/>
      </p:ext>
    </p:extLst>
  </p:cSld>
  <p:clrMapOvr>
    <a:masterClrMapping/>
  </p:clrMapOvr>
  <p:transition advClick="0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810800"/>
      </p:ext>
    </p:extLst>
  </p:cSld>
  <p:clrMapOvr>
    <a:masterClrMapping/>
  </p:clrMapOvr>
  <p:transition advClick="0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59959"/>
      </p:ext>
    </p:extLst>
  </p:cSld>
  <p:clrMapOvr>
    <a:masterClrMapping/>
  </p:clrMapOvr>
  <p:transition advClick="0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595637"/>
      </p:ext>
    </p:extLst>
  </p:cSld>
  <p:clrMapOvr>
    <a:masterClrMapping/>
  </p:clrMapOvr>
  <p:transition advClick="0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2746957"/>
      </p:ext>
    </p:extLst>
  </p:cSld>
  <p:clrMapOvr>
    <a:masterClrMapping/>
  </p:clrMapOvr>
  <p:transition advClick="0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242641"/>
      </p:ext>
    </p:extLst>
  </p:cSld>
  <p:clrMapOvr>
    <a:masterClrMapping/>
  </p:clrMapOvr>
  <p:transition advClick="0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0"/>
            <a:ext cx="1466850" cy="975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0"/>
            <a:ext cx="4248150" cy="975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7035856"/>
      </p:ext>
    </p:extLst>
  </p:cSld>
  <p:clrMapOvr>
    <a:masterClrMapping/>
  </p:clrMapOvr>
  <p:transition advClick="0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998951"/>
      </p:ext>
    </p:extLst>
  </p:cSld>
  <p:clrMapOvr>
    <a:masterClrMapping/>
  </p:clrMapOvr>
  <p:transition advClick="0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659117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489404"/>
      </p:ext>
    </p:extLst>
  </p:cSld>
  <p:clrMapOvr>
    <a:masterClrMapping/>
  </p:clrMapOvr>
  <p:transition advClick="0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1990745"/>
      </p:ext>
    </p:extLst>
  </p:cSld>
  <p:clrMapOvr>
    <a:masterClrMapping/>
  </p:clrMapOvr>
  <p:transition advClick="0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4965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4965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9988202"/>
      </p:ext>
    </p:extLst>
  </p:cSld>
  <p:clrMapOvr>
    <a:masterClrMapping/>
  </p:clrMapOvr>
  <p:transition advClick="0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216314"/>
      </p:ext>
    </p:extLst>
  </p:cSld>
  <p:clrMapOvr>
    <a:masterClrMapping/>
  </p:clrMapOvr>
  <p:transition advClick="0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425716"/>
      </p:ext>
    </p:extLst>
  </p:cSld>
  <p:clrMapOvr>
    <a:masterClrMapping/>
  </p:clrMapOvr>
  <p:transition advClick="0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109187"/>
      </p:ext>
    </p:extLst>
  </p:cSld>
  <p:clrMapOvr>
    <a:masterClrMapping/>
  </p:clrMapOvr>
  <p:transition advClick="0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4843391"/>
      </p:ext>
    </p:extLst>
  </p:cSld>
  <p:clrMapOvr>
    <a:masterClrMapping/>
  </p:clrMapOvr>
  <p:transition advClick="0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8752505"/>
      </p:ext>
    </p:extLst>
  </p:cSld>
  <p:clrMapOvr>
    <a:masterClrMapping/>
  </p:clrMapOvr>
  <p:transition advClick="0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947054"/>
      </p:ext>
    </p:extLst>
  </p:cSld>
  <p:clrMapOvr>
    <a:masterClrMapping/>
  </p:clrMapOvr>
  <p:transition advClick="0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0"/>
            <a:ext cx="1466850" cy="975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0"/>
            <a:ext cx="4248150" cy="975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977394"/>
      </p:ext>
    </p:extLst>
  </p:cSld>
  <p:clrMapOvr>
    <a:masterClrMapping/>
  </p:clrMapOvr>
  <p:transition advClick="0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429304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4114590"/>
      </p:ext>
    </p:extLst>
  </p:cSld>
  <p:clrMapOvr>
    <a:masterClrMapping/>
  </p:clrMapOvr>
  <p:transition advClick="0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393381"/>
      </p:ext>
    </p:extLst>
  </p:cSld>
  <p:clrMapOvr>
    <a:masterClrMapping/>
  </p:clrMapOvr>
  <p:transition advClick="0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5249857"/>
      </p:ext>
    </p:extLst>
  </p:cSld>
  <p:clrMapOvr>
    <a:masterClrMapping/>
  </p:clrMapOvr>
  <p:transition advClick="0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951529"/>
      </p:ext>
    </p:extLst>
  </p:cSld>
  <p:clrMapOvr>
    <a:masterClrMapping/>
  </p:clrMapOvr>
  <p:transition advClick="0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592210"/>
      </p:ext>
    </p:extLst>
  </p:cSld>
  <p:clrMapOvr>
    <a:masterClrMapping/>
  </p:clrMapOvr>
  <p:transition advClick="0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45310"/>
      </p:ext>
    </p:extLst>
  </p:cSld>
  <p:clrMapOvr>
    <a:masterClrMapping/>
  </p:clrMapOvr>
  <p:transition advClick="0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9769319"/>
      </p:ext>
    </p:extLst>
  </p:cSld>
  <p:clrMapOvr>
    <a:masterClrMapping/>
  </p:clrMapOvr>
  <p:transition advClick="0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6340498"/>
      </p:ext>
    </p:extLst>
  </p:cSld>
  <p:clrMapOvr>
    <a:masterClrMapping/>
  </p:clrMapOvr>
  <p:transition advClick="0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6555753"/>
      </p:ext>
    </p:extLst>
  </p:cSld>
  <p:clrMapOvr>
    <a:masterClrMapping/>
  </p:clrMapOvr>
  <p:transition advClick="0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525332"/>
      </p:ext>
    </p:extLst>
  </p:cSld>
  <p:clrMapOvr>
    <a:masterClrMapping/>
  </p:clrMapOvr>
  <p:transition advClick="0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669286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0"/>
            <a:ext cx="104648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advClick="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406400" indent="-50800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63600" indent="-50800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320800" indent="-50800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778000" indent="-50800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235200" indent="-50800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692400" indent="-50800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149600" indent="-50800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606800" indent="-50800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 advClick="0">
    <p:fade/>
  </p:transition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968375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412875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857375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301875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746375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03575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660775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117975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575175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39713"/>
            <a:ext cx="10464800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05100"/>
            <a:ext cx="5041900" cy="584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 advClick="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588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1033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5478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9923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4368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8940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3512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8084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2656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77800"/>
            <a:ext cx="10464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69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 advClick="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588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1033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5478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9923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4368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8940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3512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8084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2656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39713"/>
            <a:ext cx="10464800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05100"/>
            <a:ext cx="3962400" cy="584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 advClick="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588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1033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5478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9923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4368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8940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3512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8084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2656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39713"/>
            <a:ext cx="10464800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05100"/>
            <a:ext cx="5041900" cy="584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advClick="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588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1033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5478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9923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4368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8940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3512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8084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2656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39713"/>
            <a:ext cx="10464800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05100"/>
            <a:ext cx="10464800" cy="584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Click="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36600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181100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25600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70100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14600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71800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29000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886200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43400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advClick="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9375" indent="-39688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36575" indent="-39688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993775" indent="-39688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450975" indent="-39688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908175" indent="-39688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365375" indent="-39688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822575" indent="-39688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279775" indent="-39688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736975" indent="-39688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advClick="0">
    <p:fade/>
  </p:transition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36600" indent="-571500" algn="l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181100" indent="-571500" algn="l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25600" indent="-571500" algn="l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70100" indent="-571500" algn="l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14600" indent="-571500" algn="l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71800" indent="-571500" algn="l" rtl="0" fontAlgn="base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29000" indent="-571500" algn="l" rtl="0" fontAlgn="base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886200" indent="-571500" algn="l" rtl="0" fontAlgn="base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43400" indent="-571500" algn="l" rtl="0" fontAlgn="base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advClick="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9375" indent="-39688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36575" indent="-39688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993775" indent="-39688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450975" indent="-39688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908175" indent="-39688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365375" indent="-39688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822575" indent="-39688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279775" indent="-39688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736975" indent="-39688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 advClick="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9375" indent="-39688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36575" indent="-39688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993775" indent="-39688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450975" indent="-39688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908175" indent="-39688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365375" indent="-39688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822575" indent="-39688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279775" indent="-39688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736975" indent="-39688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0"/>
            <a:ext cx="58674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 advClick="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406400" indent="-50800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–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63600" indent="-50800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320800" indent="-50800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–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778000" indent="-50800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235200" indent="-50800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692400" indent="-50800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149600" indent="-50800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606800" indent="-50800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0"/>
            <a:ext cx="58674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advClick="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406400" indent="-50800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–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63600" indent="-50800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320800" indent="-50800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–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778000" indent="-50800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235200" indent="-50800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692400" indent="-50800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149600" indent="-50800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606800" indent="-50800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 advClick="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968375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412875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857375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301875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746375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03575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660775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117975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575175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uklanguagecourses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/>
          </p:cNvSpPr>
          <p:nvPr/>
        </p:nvSpPr>
        <p:spPr bwMode="auto">
          <a:xfrm>
            <a:off x="1695920" y="6696074"/>
            <a:ext cx="9715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buSzTx/>
              <a:buFontTx/>
              <a:buNone/>
            </a:pPr>
            <a:r>
              <a:rPr lang="en-US" altLang="en-US" sz="4800" b="1" dirty="0">
                <a:solidFill>
                  <a:srgbClr val="4D4D4D"/>
                </a:solidFill>
                <a:latin typeface="Helvetica Neue" charset="0"/>
                <a:cs typeface="Helvetica Neue" charset="0"/>
                <a:sym typeface="Helvetica Neue" charset="0"/>
              </a:rPr>
              <a:t>York, </a:t>
            </a:r>
            <a:r>
              <a:rPr lang="en-US" altLang="en-US" sz="4800" b="1" dirty="0" err="1">
                <a:solidFill>
                  <a:srgbClr val="4D4D4D"/>
                </a:solidFill>
                <a:latin typeface="Helvetica Neue" charset="0"/>
                <a:cs typeface="Helvetica Neue" charset="0"/>
                <a:sym typeface="Helvetica Neue" charset="0"/>
              </a:rPr>
              <a:t>Bootham</a:t>
            </a:r>
            <a:r>
              <a:rPr lang="en-US" altLang="en-US" sz="4800" b="1" dirty="0">
                <a:solidFill>
                  <a:srgbClr val="4D4D4D"/>
                </a:solidFill>
                <a:latin typeface="Helvetica Neue" charset="0"/>
                <a:cs typeface="Helvetica Neue" charset="0"/>
                <a:sym typeface="Helvetica Neue" charset="0"/>
              </a:rPr>
              <a:t> School</a:t>
            </a:r>
          </a:p>
          <a:p>
            <a:pPr eaLnBrk="1" hangingPunct="1">
              <a:buSzTx/>
              <a:buFontTx/>
              <a:buNone/>
            </a:pPr>
            <a:endParaRPr lang="en-US" altLang="en-US" sz="4800" dirty="0">
              <a:solidFill>
                <a:srgbClr val="4D4D4D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14339" name="Rectangle 5"/>
          <p:cNvSpPr>
            <a:spLocks/>
          </p:cNvSpPr>
          <p:nvPr/>
        </p:nvSpPr>
        <p:spPr bwMode="auto">
          <a:xfrm>
            <a:off x="4654550" y="8940800"/>
            <a:ext cx="3476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buSzTx/>
              <a:buFontTx/>
              <a:buNone/>
            </a:pPr>
            <a:r>
              <a:rPr lang="en-US" altLang="en-US" sz="2000" u="sng">
                <a:solidFill>
                  <a:srgbClr val="D90B00"/>
                </a:solidFill>
                <a:latin typeface="Helvetica Neue" charset="0"/>
                <a:cs typeface="Helvetica Neue" charset="0"/>
                <a:sym typeface="Helvetica Neue" charset="0"/>
                <a:hlinkClick r:id="rId2"/>
              </a:rPr>
              <a:t>www.uklanguagecourses.com</a:t>
            </a:r>
            <a:endParaRPr lang="en-US" altLang="en-US" sz="2000" u="sng">
              <a:solidFill>
                <a:srgbClr val="D90B00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  <p:pic>
        <p:nvPicPr>
          <p:cNvPr id="1434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30048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365" y="7426325"/>
            <a:ext cx="11758613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853" y="886811"/>
            <a:ext cx="12209635" cy="5706677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Click="0" advTm="5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30048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 descr="\\elm\Shared\General\My Pictures\Bootham\Facilities\DSC0035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25" y="1490663"/>
            <a:ext cx="10115550" cy="6772275"/>
          </a:xfrm>
          <a:prstGeom prst="rect">
            <a:avLst/>
          </a:prstGeom>
          <a:noFill/>
          <a:ln w="222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4" name="Rectangle 4">
            <a:hlinkClick r:id="rId4" action="ppaction://hlinksldjump"/>
          </p:cNvPr>
          <p:cNvSpPr>
            <a:spLocks/>
          </p:cNvSpPr>
          <p:nvPr/>
        </p:nvSpPr>
        <p:spPr bwMode="auto">
          <a:xfrm>
            <a:off x="1846263" y="8477250"/>
            <a:ext cx="9715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buSzTx/>
              <a:buFontTx/>
              <a:buNone/>
            </a:pPr>
            <a:r>
              <a:rPr lang="en-US" altLang="en-US" sz="2000" b="1" dirty="0" err="1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Bootham</a:t>
            </a:r>
            <a:r>
              <a:rPr lang="en-US" altLang="en-US" sz="2000" b="1" dirty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 School - Dining Hall</a:t>
            </a:r>
            <a:endParaRPr lang="en-US" altLang="en-US" sz="4800" dirty="0">
              <a:solidFill>
                <a:srgbClr val="002060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</p:spTree>
  </p:cSld>
  <p:clrMapOvr>
    <a:masterClrMapping/>
  </p:clrMapOvr>
  <p:transition spd="med" advClick="0" advTm="5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30048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4">
            <a:hlinkClick r:id="rId3" action="ppaction://hlinksldjump"/>
          </p:cNvPr>
          <p:cNvSpPr>
            <a:spLocks/>
          </p:cNvSpPr>
          <p:nvPr/>
        </p:nvSpPr>
        <p:spPr bwMode="auto">
          <a:xfrm>
            <a:off x="2861767" y="8775594"/>
            <a:ext cx="9715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buSzTx/>
              <a:buFontTx/>
              <a:buNone/>
            </a:pPr>
            <a:endParaRPr lang="en-US" altLang="en-US" sz="2000" b="1" dirty="0">
              <a:solidFill>
                <a:srgbClr val="002060"/>
              </a:solidFill>
              <a:latin typeface="Helvetica Neue" charset="0"/>
              <a:cs typeface="Helvetica Neue" charset="0"/>
              <a:sym typeface="Helvetica Neue" charset="0"/>
            </a:endParaRPr>
          </a:p>
          <a:p>
            <a:pPr eaLnBrk="1" hangingPunct="1">
              <a:buSzTx/>
              <a:buFontTx/>
              <a:buNone/>
            </a:pPr>
            <a:endParaRPr lang="en-US" altLang="en-US" sz="4800" dirty="0">
              <a:solidFill>
                <a:srgbClr val="4D4D4D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4750" y="1983488"/>
            <a:ext cx="9722599" cy="576064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4">
            <a:hlinkClick r:id="rId5" action="ppaction://hlinksldjump"/>
          </p:cNvPr>
          <p:cNvSpPr>
            <a:spLocks/>
          </p:cNvSpPr>
          <p:nvPr/>
        </p:nvSpPr>
        <p:spPr bwMode="auto">
          <a:xfrm>
            <a:off x="1624382" y="7897911"/>
            <a:ext cx="2304256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buSzTx/>
              <a:buFontTx/>
              <a:buNone/>
            </a:pPr>
            <a:r>
              <a:rPr lang="en-US" altLang="en-US" sz="2000" b="1" dirty="0" err="1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Bootham</a:t>
            </a:r>
            <a:r>
              <a:rPr lang="en-US" altLang="en-US" sz="2000" b="1" dirty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 School</a:t>
            </a:r>
          </a:p>
        </p:txBody>
      </p:sp>
      <p:sp>
        <p:nvSpPr>
          <p:cNvPr id="8" name="Rectangle 4">
            <a:hlinkClick r:id="rId5" action="ppaction://hlinksldjump"/>
          </p:cNvPr>
          <p:cNvSpPr>
            <a:spLocks/>
          </p:cNvSpPr>
          <p:nvPr/>
        </p:nvSpPr>
        <p:spPr bwMode="auto">
          <a:xfrm>
            <a:off x="8236892" y="7897911"/>
            <a:ext cx="2304256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buSzTx/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The York Minster</a:t>
            </a:r>
          </a:p>
        </p:txBody>
      </p:sp>
      <p:sp>
        <p:nvSpPr>
          <p:cNvPr id="9" name="Rectangle 4">
            <a:hlinkClick r:id="rId5" action="ppaction://hlinksldjump"/>
          </p:cNvPr>
          <p:cNvSpPr>
            <a:spLocks/>
          </p:cNvSpPr>
          <p:nvPr/>
        </p:nvSpPr>
        <p:spPr bwMode="auto">
          <a:xfrm>
            <a:off x="1461840" y="1084795"/>
            <a:ext cx="5328592" cy="1072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buSzTx/>
              <a:buFontTx/>
              <a:buNone/>
            </a:pPr>
            <a:r>
              <a:rPr lang="en-US" altLang="en-US" sz="2000" b="1" i="1" dirty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Only a five minute walk to the City Centre</a:t>
            </a:r>
            <a:r>
              <a:rPr lang="en-US" altLang="en-US" sz="2000" b="1" dirty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! 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2974008" y="6749009"/>
            <a:ext cx="432048" cy="1003689"/>
          </a:xfrm>
          <a:prstGeom prst="straightConnector1">
            <a:avLst/>
          </a:prstGeom>
          <a:ln w="76200">
            <a:headEnd type="none" w="med" len="med"/>
            <a:tailEnd type="triangle"/>
          </a:ln>
          <a:ex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 bwMode="auto">
          <a:xfrm flipH="1" flipV="1">
            <a:off x="7942560" y="5668888"/>
            <a:ext cx="1080120" cy="1979619"/>
          </a:xfrm>
          <a:prstGeom prst="straightConnector1">
            <a:avLst/>
          </a:prstGeom>
          <a:ln w="76200">
            <a:headEnd type="none" w="med" len="med"/>
            <a:tailEnd type="triangle"/>
          </a:ln>
          <a:ex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758489"/>
      </p:ext>
    </p:extLst>
  </p:cSld>
  <p:clrMapOvr>
    <a:masterClrMapping/>
  </p:clrMapOvr>
  <p:transition spd="med" advClick="0" advTm="5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30048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4">
            <a:hlinkClick r:id="rId3" action="ppaction://hlinksldjump"/>
          </p:cNvPr>
          <p:cNvSpPr>
            <a:spLocks/>
          </p:cNvSpPr>
          <p:nvPr/>
        </p:nvSpPr>
        <p:spPr bwMode="auto">
          <a:xfrm>
            <a:off x="2109912" y="8549208"/>
            <a:ext cx="9715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buSzTx/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York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666" y="1365763"/>
            <a:ext cx="9814768" cy="6541581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8589913"/>
      </p:ext>
    </p:extLst>
  </p:cSld>
  <p:clrMapOvr>
    <a:masterClrMapping/>
  </p:clrMapOvr>
  <p:transition spd="med" advClick="0" advTm="5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30048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4">
            <a:hlinkClick r:id="rId3" action="ppaction://hlinksldjump"/>
          </p:cNvPr>
          <p:cNvSpPr>
            <a:spLocks/>
          </p:cNvSpPr>
          <p:nvPr/>
        </p:nvSpPr>
        <p:spPr bwMode="auto">
          <a:xfrm>
            <a:off x="1460500" y="8943975"/>
            <a:ext cx="9715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buSzTx/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York</a:t>
            </a:r>
          </a:p>
        </p:txBody>
      </p:sp>
      <p:pic>
        <p:nvPicPr>
          <p:cNvPr id="27652" name="Picture 2" descr="Image result for yo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6525" y="1449388"/>
            <a:ext cx="10179050" cy="6769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30048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4">
            <a:hlinkClick r:id="rId3" action="ppaction://hlinksldjump"/>
          </p:cNvPr>
          <p:cNvSpPr>
            <a:spLocks/>
          </p:cNvSpPr>
          <p:nvPr/>
        </p:nvSpPr>
        <p:spPr bwMode="auto">
          <a:xfrm>
            <a:off x="3046016" y="9029700"/>
            <a:ext cx="9715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buSzTx/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Excursion – </a:t>
            </a:r>
            <a:r>
              <a:rPr lang="en-US" altLang="en-US" sz="2000" b="1" dirty="0" err="1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Whitby</a:t>
            </a:r>
            <a:r>
              <a:rPr lang="en-US" altLang="en-US" sz="2000" b="1" dirty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 &amp; Bark Endeavour</a:t>
            </a:r>
          </a:p>
        </p:txBody>
      </p:sp>
      <p:pic>
        <p:nvPicPr>
          <p:cNvPr id="29700" name="Picture 5" descr="\\elm\Shared\General\My Pictures\Bootham\Excursions 2013\Bark Endeavour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598" y="5038775"/>
            <a:ext cx="5966802" cy="434286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4833" y="723900"/>
            <a:ext cx="8064896" cy="4970153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Click="0" advTm="5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30048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4">
            <a:hlinkClick r:id="rId3" action="ppaction://hlinksldjump"/>
          </p:cNvPr>
          <p:cNvSpPr>
            <a:spLocks/>
          </p:cNvSpPr>
          <p:nvPr/>
        </p:nvSpPr>
        <p:spPr bwMode="auto">
          <a:xfrm>
            <a:off x="2757984" y="8641826"/>
            <a:ext cx="9715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buSzTx/>
              <a:buFontTx/>
              <a:buNone/>
            </a:pPr>
            <a:r>
              <a:rPr lang="en-US" altLang="en-US" sz="2000" b="1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Excursion – Castle Howard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509" y="916360"/>
            <a:ext cx="11449082" cy="619268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Click="0" advTm="5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30048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5">
            <a:hlinkClick r:id="rId3" action="ppaction://hlinksldjump"/>
          </p:cNvPr>
          <p:cNvSpPr>
            <a:spLocks/>
          </p:cNvSpPr>
          <p:nvPr/>
        </p:nvSpPr>
        <p:spPr bwMode="auto">
          <a:xfrm>
            <a:off x="2985689" y="8714186"/>
            <a:ext cx="9715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buSzTx/>
              <a:buFontTx/>
              <a:buNone/>
            </a:pPr>
            <a:r>
              <a:rPr lang="en-US" altLang="en-US" sz="2000" b="1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Excursion – Manchester Utd &amp; Old Trafford </a:t>
            </a:r>
          </a:p>
        </p:txBody>
      </p:sp>
      <p:sp>
        <p:nvSpPr>
          <p:cNvPr id="33796" name="AutoShape 6" descr="https://photos-3.dropbox.com/t/2/AADXMHOKM5M_GvTig_rQJndrO1Vzq0R3S0wDQszzznxcww/12/353251519/jpeg/32x32/1/_/1/2/Old%20Trafford%2C%20Manchester.JPG/ENH8nOAEGL8DIAIoAg/PqEXAWnEJXblGTpovVHPRUgEA6Gyhscx7tCtDynzlQA%2CI9VjH4C3rBpqBN8lRpG_PPye5edrnSCVOzhcAQOgEvU?size=800x600&amp;size_mode=3"/>
          <p:cNvSpPr>
            <a:spLocks noChangeAspect="1" noChangeArrowheads="1"/>
          </p:cNvSpPr>
          <p:nvPr/>
        </p:nvSpPr>
        <p:spPr bwMode="auto">
          <a:xfrm>
            <a:off x="6496050" y="3492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buSzTx/>
              <a:buFontTx/>
              <a:buNone/>
            </a:pPr>
            <a:endParaRPr lang="en-GB" altLang="en-US" sz="4200">
              <a:solidFill>
                <a:srgbClr val="000000"/>
              </a:solidFill>
            </a:endParaRPr>
          </a:p>
        </p:txBody>
      </p:sp>
      <p:sp>
        <p:nvSpPr>
          <p:cNvPr id="33797" name="AutoShape 8" descr="https://photos-3.dropbox.com/t/2/AADXMHOKM5M_GvTig_rQJndrO1Vzq0R3S0wDQszzznxcww/12/353251519/jpeg/32x32/1/_/1/2/Old%20Trafford%2C%20Manchester.JPG/ENH8nOAEGL8DIAIoAg/PqEXAWnEJXblGTpovVHPRUgEA6Gyhscx7tCtDynzlQA%2CI9VjH4C3rBpqBN8lRpG_PPye5edrnSCVOzhcAQOgEvU?size=800x600&amp;size_mode=3"/>
          <p:cNvSpPr>
            <a:spLocks noChangeAspect="1" noChangeArrowheads="1"/>
          </p:cNvSpPr>
          <p:nvPr/>
        </p:nvSpPr>
        <p:spPr bwMode="auto">
          <a:xfrm>
            <a:off x="6191250" y="27162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buSzTx/>
              <a:buFontTx/>
              <a:buNone/>
            </a:pPr>
            <a:endParaRPr lang="en-GB" altLang="en-US" sz="4200">
              <a:solidFill>
                <a:srgbClr val="000000"/>
              </a:solidFill>
            </a:endParaRPr>
          </a:p>
        </p:txBody>
      </p:sp>
      <p:sp>
        <p:nvSpPr>
          <p:cNvPr id="33798" name="AutoShape 12" descr="https://photos-3.dropbox.com/t/2/AADXMHOKM5M_GvTig_rQJndrO1Vzq0R3S0wDQszzznxcww/12/353251519/jpeg/32x32/1/_/1/2/Old%20Trafford%2C%20Manchester.JPG/ENH8nOAEGL8DIAIoAg/PqEXAWnEJXblGTpovVHPRUgEA6Gyhscx7tCtDynzlQA%2CI9VjH4C3rBpqBN8lRpG_PPye5edrnSCVOzhcAQOgEvU?size=800x600&amp;size_mode=3"/>
          <p:cNvSpPr>
            <a:spLocks noChangeAspect="1" noChangeArrowheads="1"/>
          </p:cNvSpPr>
          <p:nvPr/>
        </p:nvSpPr>
        <p:spPr bwMode="auto">
          <a:xfrm>
            <a:off x="498475" y="-319088"/>
            <a:ext cx="10668000" cy="1066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buSzTx/>
              <a:buFontTx/>
              <a:buNone/>
            </a:pPr>
            <a:endParaRPr lang="en-GB" altLang="en-US" sz="4200">
              <a:solidFill>
                <a:srgbClr val="000000"/>
              </a:solidFill>
            </a:endParaRPr>
          </a:p>
        </p:txBody>
      </p:sp>
      <p:pic>
        <p:nvPicPr>
          <p:cNvPr id="31758" name="Picture 14" descr="Image result for manchester Utd stadi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4078" y="997131"/>
            <a:ext cx="8406660" cy="559316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960" y="5392339"/>
            <a:ext cx="5411987" cy="360799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Click="0" advTm="5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30048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4">
            <a:hlinkClick r:id="rId3" action="ppaction://hlinksldjump"/>
          </p:cNvPr>
          <p:cNvSpPr>
            <a:spLocks/>
          </p:cNvSpPr>
          <p:nvPr/>
        </p:nvSpPr>
        <p:spPr bwMode="auto">
          <a:xfrm>
            <a:off x="1844675" y="8477250"/>
            <a:ext cx="9715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buSzTx/>
              <a:buFontTx/>
              <a:buNone/>
            </a:pPr>
            <a:r>
              <a:rPr lang="en-US" altLang="en-US" sz="2000" b="1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Bootham School – Main Building</a:t>
            </a:r>
          </a:p>
          <a:p>
            <a:pPr eaLnBrk="1" hangingPunct="1">
              <a:buSzTx/>
              <a:buFontTx/>
              <a:buNone/>
            </a:pPr>
            <a:endParaRPr lang="en-US" altLang="en-US" sz="4800">
              <a:solidFill>
                <a:srgbClr val="4D4D4D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  <p:pic>
        <p:nvPicPr>
          <p:cNvPr id="5" name="Picture 3" descr="York_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9266" y="1396219"/>
            <a:ext cx="9573568" cy="640871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3004800" cy="66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776" y="1018794"/>
            <a:ext cx="11761125" cy="349424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9832" y="4972744"/>
            <a:ext cx="5517163" cy="408167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4">
            <a:hlinkClick r:id="rId5" action="ppaction://hlinksldjump"/>
          </p:cNvPr>
          <p:cNvSpPr>
            <a:spLocks/>
          </p:cNvSpPr>
          <p:nvPr/>
        </p:nvSpPr>
        <p:spPr bwMode="auto">
          <a:xfrm>
            <a:off x="2518617" y="8765604"/>
            <a:ext cx="9715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buSzTx/>
              <a:buFontTx/>
              <a:buNone/>
            </a:pPr>
            <a:r>
              <a:rPr lang="en-US" altLang="en-US" sz="2000" b="1" dirty="0" err="1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Bootham</a:t>
            </a:r>
            <a:r>
              <a:rPr lang="en-US" altLang="en-US" sz="2000" b="1" dirty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 School – Computer Suite </a:t>
            </a:r>
            <a:endParaRPr lang="en-US" altLang="en-US" sz="4800" dirty="0">
              <a:solidFill>
                <a:srgbClr val="002060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665633"/>
      </p:ext>
    </p:extLst>
  </p:cSld>
  <p:clrMapOvr>
    <a:masterClrMapping/>
  </p:clrMapOvr>
  <p:transition spd="med" advClick="0" advTm="5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30048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4">
            <a:hlinkClick r:id="rId3" action="ppaction://hlinksldjump"/>
          </p:cNvPr>
          <p:cNvSpPr>
            <a:spLocks/>
          </p:cNvSpPr>
          <p:nvPr/>
        </p:nvSpPr>
        <p:spPr bwMode="auto">
          <a:xfrm>
            <a:off x="2541960" y="9000306"/>
            <a:ext cx="9715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buSzTx/>
              <a:buFontTx/>
              <a:buNone/>
            </a:pPr>
            <a:r>
              <a:rPr lang="en-US" altLang="en-US" sz="2000" b="1" dirty="0" err="1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Bootham</a:t>
            </a:r>
            <a:r>
              <a:rPr lang="en-US" altLang="en-US" sz="2000" b="1" dirty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 School - Outdoor Tennis Courts</a:t>
            </a:r>
          </a:p>
          <a:p>
            <a:pPr eaLnBrk="1" hangingPunct="1">
              <a:buSzTx/>
              <a:buFontTx/>
              <a:buNone/>
            </a:pPr>
            <a:endParaRPr lang="en-US" altLang="en-US" sz="4800" dirty="0">
              <a:solidFill>
                <a:srgbClr val="002060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7824" y="1060376"/>
            <a:ext cx="10380588" cy="7307221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Click="0" advTm="5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30048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4">
            <a:hlinkClick r:id="rId3" action="ppaction://hlinksldjump"/>
          </p:cNvPr>
          <p:cNvSpPr>
            <a:spLocks/>
          </p:cNvSpPr>
          <p:nvPr/>
        </p:nvSpPr>
        <p:spPr bwMode="auto">
          <a:xfrm>
            <a:off x="2757984" y="8179196"/>
            <a:ext cx="9715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buSzTx/>
              <a:buFontTx/>
              <a:buNone/>
            </a:pPr>
            <a:r>
              <a:rPr lang="en-US" altLang="en-US" sz="2000" b="1" dirty="0" err="1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Bootham</a:t>
            </a:r>
            <a:r>
              <a:rPr lang="en-US" altLang="en-US" sz="2000" b="1" dirty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 School – Sports Field</a:t>
            </a:r>
          </a:p>
          <a:p>
            <a:pPr eaLnBrk="1" hangingPunct="1">
              <a:buSzTx/>
              <a:buFontTx/>
              <a:buNone/>
            </a:pPr>
            <a:endParaRPr lang="en-US" altLang="en-US" sz="4800" dirty="0">
              <a:solidFill>
                <a:srgbClr val="4D4D4D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381" t="14562" b="27853"/>
          <a:stretch/>
        </p:blipFill>
        <p:spPr>
          <a:xfrm>
            <a:off x="887479" y="1348408"/>
            <a:ext cx="11586005" cy="548597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Click="0" advTm="5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30048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Bootham pool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91494" y="1276400"/>
            <a:ext cx="10009112" cy="650629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Rectangle 4">
            <a:hlinkClick r:id="rId4" action="ppaction://hlinksldjump"/>
          </p:cNvPr>
          <p:cNvSpPr>
            <a:spLocks/>
          </p:cNvSpPr>
          <p:nvPr/>
        </p:nvSpPr>
        <p:spPr bwMode="auto">
          <a:xfrm>
            <a:off x="2788371" y="8908272"/>
            <a:ext cx="9715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buSzTx/>
              <a:buFontTx/>
              <a:buNone/>
            </a:pPr>
            <a:r>
              <a:rPr lang="en-US" altLang="en-US" sz="2000" b="1" dirty="0" err="1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Bootham</a:t>
            </a:r>
            <a:r>
              <a:rPr lang="en-US" altLang="en-US" sz="2000" b="1" dirty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 School – Indoor Swimming Pool</a:t>
            </a:r>
          </a:p>
          <a:p>
            <a:pPr eaLnBrk="1" hangingPunct="1">
              <a:buSzTx/>
              <a:buFontTx/>
              <a:buNone/>
            </a:pPr>
            <a:endParaRPr lang="en-US" altLang="en-US" sz="4800" dirty="0">
              <a:solidFill>
                <a:srgbClr val="4D4D4D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</p:spTree>
  </p:cSld>
  <p:clrMapOvr>
    <a:masterClrMapping/>
  </p:clrMapOvr>
  <p:transition spd="med" advClick="0" advTm="5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30048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4">
            <a:hlinkClick r:id="rId3" action="ppaction://hlinksldjump"/>
          </p:cNvPr>
          <p:cNvSpPr>
            <a:spLocks/>
          </p:cNvSpPr>
          <p:nvPr/>
        </p:nvSpPr>
        <p:spPr bwMode="auto">
          <a:xfrm>
            <a:off x="-4857750" y="8837240"/>
            <a:ext cx="9715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buSzTx/>
              <a:buFontTx/>
              <a:buNone/>
            </a:pPr>
            <a:r>
              <a:rPr lang="en-US" altLang="en-US" sz="2000" b="1" dirty="0" err="1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Bootham</a:t>
            </a:r>
            <a:r>
              <a:rPr lang="en-US" altLang="en-US" sz="2000" b="1" dirty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 School - Indoor Sports Hall</a:t>
            </a:r>
          </a:p>
          <a:p>
            <a:pPr eaLnBrk="1" hangingPunct="1">
              <a:buSzTx/>
              <a:buFontTx/>
              <a:buNone/>
            </a:pPr>
            <a:endParaRPr lang="en-US" altLang="en-US" sz="4800" dirty="0">
              <a:solidFill>
                <a:srgbClr val="4D4D4D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  <p:pic>
        <p:nvPicPr>
          <p:cNvPr id="24579" name="Picture 3" descr="Bootham sports hall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0650" y="1420416"/>
            <a:ext cx="8348868" cy="626469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30048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4">
            <a:hlinkClick r:id="rId3" action="ppaction://hlinksldjump"/>
          </p:cNvPr>
          <p:cNvSpPr>
            <a:spLocks/>
          </p:cNvSpPr>
          <p:nvPr/>
        </p:nvSpPr>
        <p:spPr bwMode="auto">
          <a:xfrm>
            <a:off x="1317824" y="8837240"/>
            <a:ext cx="1100011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buSzTx/>
              <a:buFontTx/>
              <a:buNone/>
            </a:pPr>
            <a:r>
              <a:rPr lang="en-US" altLang="en-US" sz="2000" b="1" dirty="0" err="1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Bootham</a:t>
            </a:r>
            <a:r>
              <a:rPr lang="en-US" altLang="en-US" sz="2000" b="1" dirty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 School – Main Hall</a:t>
            </a:r>
          </a:p>
          <a:p>
            <a:pPr algn="r" eaLnBrk="1" hangingPunct="1">
              <a:buSzTx/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Used for Drama lessons (as seen here), Dance lessons and Evening Activities </a:t>
            </a:r>
          </a:p>
          <a:p>
            <a:pPr algn="r" eaLnBrk="1" hangingPunct="1">
              <a:buSzTx/>
              <a:buFontTx/>
              <a:buNone/>
            </a:pPr>
            <a:endParaRPr lang="en-US" altLang="en-US" sz="2000" b="1" dirty="0">
              <a:solidFill>
                <a:srgbClr val="002060"/>
              </a:solidFill>
              <a:latin typeface="Helvetica Neue" charset="0"/>
              <a:cs typeface="Helvetica Neue" charset="0"/>
              <a:sym typeface="Helvetica Neue" charset="0"/>
            </a:endParaRPr>
          </a:p>
          <a:p>
            <a:pPr eaLnBrk="1" hangingPunct="1">
              <a:buSzTx/>
              <a:buFontTx/>
              <a:buNone/>
            </a:pPr>
            <a:endParaRPr lang="en-US" altLang="en-US" sz="4800" dirty="0">
              <a:solidFill>
                <a:srgbClr val="4D4D4D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008" y="1180170"/>
            <a:ext cx="9644514" cy="715301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0121295"/>
      </p:ext>
    </p:extLst>
  </p:cSld>
  <p:clrMapOvr>
    <a:masterClrMapping/>
  </p:clrMapOvr>
  <p:transition spd="med" advClick="0" advTm="5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30048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4">
            <a:hlinkClick r:id="rId3" action="ppaction://hlinksldjump"/>
          </p:cNvPr>
          <p:cNvSpPr>
            <a:spLocks/>
          </p:cNvSpPr>
          <p:nvPr/>
        </p:nvSpPr>
        <p:spPr bwMode="auto">
          <a:xfrm>
            <a:off x="1638300" y="8688518"/>
            <a:ext cx="9715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buSzTx/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Accommodation</a:t>
            </a:r>
          </a:p>
          <a:p>
            <a:pPr algn="r" eaLnBrk="1" hangingPunct="1">
              <a:buSzTx/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Rowntree House</a:t>
            </a:r>
          </a:p>
          <a:p>
            <a:pPr eaLnBrk="1" hangingPunct="1">
              <a:buSzTx/>
              <a:buFontTx/>
              <a:buNone/>
            </a:pPr>
            <a:endParaRPr lang="en-US" altLang="en-US" sz="4800" dirty="0">
              <a:solidFill>
                <a:srgbClr val="002060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862" y="1151068"/>
            <a:ext cx="9480376" cy="711028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Click="0" advTm="5000">
    <p:fade/>
  </p:transition>
</p:sld>
</file>

<file path=ppt/theme/theme1.xml><?xml version="1.0" encoding="utf-8"?>
<a:theme xmlns:a="http://schemas.openxmlformats.org/drawingml/2006/main" name="Title &amp; Subtitle">
  <a:themeElements>
    <a:clrScheme name="Custom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595959"/>
      </a:hlink>
      <a:folHlink>
        <a:srgbClr val="595959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- Center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Horizontal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Horizont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Vertical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hoto - Vertic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2005</TotalTime>
  <Pages>0</Pages>
  <Words>103</Words>
  <Characters>0</Characters>
  <Application>Microsoft Office PowerPoint</Application>
  <PresentationFormat>Custom</PresentationFormat>
  <Lines>0</Lines>
  <Paragraphs>21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Gill Sans</vt:lpstr>
      <vt:lpstr>Helvetica Neue</vt:lpstr>
      <vt:lpstr>ヒラギノ角ゴ ProN W3</vt:lpstr>
      <vt:lpstr>Title &amp; Subtitle</vt:lpstr>
      <vt:lpstr>Title &amp; Bullets</vt:lpstr>
      <vt:lpstr>Title - Center</vt:lpstr>
      <vt:lpstr>Bullets</vt:lpstr>
      <vt:lpstr>Photo - Horizontal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Nathan Pearson</dc:creator>
  <cp:lastModifiedBy>Isabelle Ashcroft</cp:lastModifiedBy>
  <cp:revision>66</cp:revision>
  <dcterms:modified xsi:type="dcterms:W3CDTF">2018-02-06T13:26:08Z</dcterms:modified>
</cp:coreProperties>
</file>