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  <p:sldMasterId id="2147483659" r:id="rId12"/>
    <p:sldMasterId id="2147483660" r:id="rId13"/>
    <p:sldMasterId id="2147483661" r:id="rId14"/>
  </p:sldMasterIdLst>
  <p:notesMasterIdLst>
    <p:notesMasterId r:id="rId39"/>
  </p:notesMasterIdLst>
  <p:sldIdLst>
    <p:sldId id="256" r:id="rId15"/>
    <p:sldId id="281" r:id="rId16"/>
    <p:sldId id="301" r:id="rId17"/>
    <p:sldId id="322" r:id="rId18"/>
    <p:sldId id="324" r:id="rId19"/>
    <p:sldId id="325" r:id="rId20"/>
    <p:sldId id="312" r:id="rId21"/>
    <p:sldId id="280" r:id="rId22"/>
    <p:sldId id="320" r:id="rId23"/>
    <p:sldId id="300" r:id="rId24"/>
    <p:sldId id="282" r:id="rId25"/>
    <p:sldId id="302" r:id="rId26"/>
    <p:sldId id="283" r:id="rId27"/>
    <p:sldId id="306" r:id="rId28"/>
    <p:sldId id="295" r:id="rId29"/>
    <p:sldId id="304" r:id="rId30"/>
    <p:sldId id="290" r:id="rId31"/>
    <p:sldId id="309" r:id="rId32"/>
    <p:sldId id="310" r:id="rId33"/>
    <p:sldId id="313" r:id="rId34"/>
    <p:sldId id="323" r:id="rId35"/>
    <p:sldId id="316" r:id="rId36"/>
    <p:sldId id="314" r:id="rId37"/>
    <p:sldId id="315" r:id="rId38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-128"/>
        <a:cs typeface="ヒラギノ角ゴ ProN W3" charset="-128"/>
        <a:sym typeface="Gill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26" autoAdjust="0"/>
    <p:restoredTop sz="94660"/>
  </p:normalViewPr>
  <p:slideViewPr>
    <p:cSldViewPr>
      <p:cViewPr varScale="1">
        <p:scale>
          <a:sx n="50" d="100"/>
          <a:sy n="50" d="100"/>
        </p:scale>
        <p:origin x="1398" y="4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fld id="{39D31B71-5BCE-D444-A05A-EED26B5B467D}" type="datetimeFigureOut">
              <a:rPr lang="en-GB"/>
              <a:pPr>
                <a:defRPr/>
              </a:pPr>
              <a:t>01/09/2017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7564B5-4D3E-4649-BDAF-1F7EF0DBE7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3659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674C4BF-01E8-1548-8614-6E56C9E0353A}" type="slidenum">
              <a:rPr lang="en-GB" altLang="en-US" sz="1200"/>
              <a:pPr eaLnBrk="1" hangingPunct="1"/>
              <a:t>13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52276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674C4BF-01E8-1548-8614-6E56C9E0353A}" type="slidenum">
              <a:rPr lang="en-GB" altLang="en-US" sz="1200"/>
              <a:pPr eaLnBrk="1" hangingPunct="1"/>
              <a:t>14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910783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/>
            <a:fld id="{2674C4BF-01E8-1548-8614-6E56C9E0353A}" type="slidenum">
              <a:rPr lang="en-GB" altLang="en-US" sz="1200"/>
              <a:pPr eaLnBrk="1" hangingPunct="1"/>
              <a:t>15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842252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36918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314261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32360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43923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94596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68252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189057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9935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858522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928151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4148393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4580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0"/>
            <a:ext cx="261620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0"/>
            <a:ext cx="769620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712033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5262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676607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04932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1238208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96596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728644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21790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880574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89487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60749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83556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240003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06278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45077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2220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353136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698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83654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4546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29883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9646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92369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715770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65985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0147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77800"/>
            <a:ext cx="2616200" cy="957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77800"/>
            <a:ext cx="7696200" cy="957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405924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53295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41051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27857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05100"/>
            <a:ext cx="19050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831075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212777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437871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156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2541594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139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63756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43562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081584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078612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33082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7411775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705100"/>
            <a:ext cx="244475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77401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17221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397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05100"/>
            <a:ext cx="5156200" cy="58404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26729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773981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757815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244680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091538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16412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6588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82970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3722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99434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9953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79629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80923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39713"/>
            <a:ext cx="2616200" cy="8305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39713"/>
            <a:ext cx="7696200" cy="8305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64759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83750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80411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56306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37770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3961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1115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1526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8534945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324764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6049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248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18043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17742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14580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177660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7407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0373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3170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120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040109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17090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76788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82142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9936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57587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4100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402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7606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428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2706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1471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829259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643320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4381603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80068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0668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20029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62735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735648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915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65953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118115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075813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0628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23028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583076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92001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90794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24210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124056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67332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2024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86585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643116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644415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5044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17655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637963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52265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03631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7111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0172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0921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738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787900"/>
            <a:ext cx="2857500" cy="4965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03670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85955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44194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12466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651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120979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62140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0"/>
            <a:ext cx="1466850" cy="975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0"/>
            <a:ext cx="4248150" cy="975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994130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0837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2275139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668597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467337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201275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69585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45619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5844318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058208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440748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8098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1950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0"/>
            <a:ext cx="104648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8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12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7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01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6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35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607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79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51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177800"/>
            <a:ext cx="10464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05100"/>
            <a:ext cx="39624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50419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658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03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547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9923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436813" indent="-493713" algn="l" rtl="0" eaLnBrk="0" fontAlgn="base" hangingPunct="0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8940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3512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084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265613" indent="-493713" algn="l" rtl="0" fontAlgn="base">
        <a:spcBef>
          <a:spcPts val="3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39713"/>
            <a:ext cx="10464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05100"/>
            <a:ext cx="104648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971800"/>
            <a:ext cx="104648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36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1811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25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701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14600" indent="-571500" algn="l" rtl="0" eaLnBrk="0" fontAlgn="base" hangingPunct="0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718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290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8862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43400" indent="-571500" algn="l" rtl="0" fontAlgn="base">
        <a:spcBef>
          <a:spcPts val="48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93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5365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9937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4509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908175" indent="-39688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3653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8225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2797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736975" indent="-39688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787900"/>
            <a:ext cx="58674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Gill Sans" charset="0"/>
              </a:rPr>
              <a:t>Second level</a:t>
            </a:r>
          </a:p>
          <a:p>
            <a:pPr lvl="2"/>
            <a:r>
              <a:rPr lang="en-US" altLang="en-US">
                <a:sym typeface="Gill Sans" charset="0"/>
              </a:rPr>
              <a:t>Third level</a:t>
            </a:r>
          </a:p>
          <a:p>
            <a:pPr lvl="3"/>
            <a:r>
              <a:rPr lang="en-US" altLang="en-US">
                <a:sym typeface="Gill Sans" charset="0"/>
              </a:rPr>
              <a:t>Fourth level</a:t>
            </a:r>
          </a:p>
          <a:p>
            <a:pPr lvl="4"/>
            <a:r>
              <a:rPr lang="en-US" altLang="en-US">
                <a:sym typeface="Gill Sans" charset="0"/>
              </a:rPr>
              <a:t>Fifth level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0"/>
            <a:ext cx="5867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4064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8636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3208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–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1778000" indent="-50800" algn="ctr" rtl="0" eaLnBrk="0" fontAlgn="base" hangingPunct="0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2352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26924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1496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3606800" indent="-50800" algn="ctr" rtl="0" fontAlgn="base">
        <a:spcBef>
          <a:spcPct val="0"/>
        </a:spcBef>
        <a:spcAft>
          <a:spcPct val="0"/>
        </a:spcAft>
        <a:buSzPct val="100000"/>
        <a:buFont typeface="Gill Sans" charset="0"/>
        <a:buChar char="»"/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968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412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857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3018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746375" indent="-571500" algn="l" rtl="0" eaLnBrk="0" fontAlgn="base" hangingPunct="0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035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6607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1179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575175" indent="-571500" algn="l" rtl="0" fontAlgn="base">
        <a:spcBef>
          <a:spcPts val="2400"/>
        </a:spcBef>
        <a:spcAft>
          <a:spcPct val="0"/>
        </a:spcAft>
        <a:buClr>
          <a:srgbClr val="000000"/>
        </a:buClr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uklanguagecourses.co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slide" Target="slide9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slide" Target="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4"/>
          <p:cNvSpPr>
            <a:spLocks/>
          </p:cNvSpPr>
          <p:nvPr/>
        </p:nvSpPr>
        <p:spPr bwMode="auto">
          <a:xfrm>
            <a:off x="1638296" y="680003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4800" b="1" dirty="0" err="1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Nantwich</a:t>
            </a:r>
            <a:r>
              <a:rPr lang="en-US" altLang="en-US" sz="4800" b="1" dirty="0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en-US" sz="4800" b="1" dirty="0" err="1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4800" b="1" dirty="0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College</a:t>
            </a:r>
          </a:p>
          <a:p>
            <a:pPr eaLnBrk="1" hangingPunct="1">
              <a:buSzTx/>
              <a:buFontTx/>
              <a:buNone/>
            </a:pPr>
            <a:endParaRPr lang="en-US" altLang="en-US" sz="4800" dirty="0">
              <a:solidFill>
                <a:srgbClr val="4D4D4D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4340" name="Rectangle 5"/>
          <p:cNvSpPr>
            <a:spLocks/>
          </p:cNvSpPr>
          <p:nvPr/>
        </p:nvSpPr>
        <p:spPr bwMode="auto">
          <a:xfrm>
            <a:off x="4757735" y="9197280"/>
            <a:ext cx="3476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eaLnBrk="1" hangingPunct="1">
              <a:buSzTx/>
              <a:buFontTx/>
              <a:buNone/>
            </a:pPr>
            <a:r>
              <a:rPr lang="en-US" altLang="en-US" sz="2000" u="sng">
                <a:solidFill>
                  <a:srgbClr val="D90B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  <a:hlinkClick r:id="rId2"/>
              </a:rPr>
              <a:t>www.uklanguagecourses.com</a:t>
            </a:r>
            <a:endParaRPr lang="en-US" altLang="en-US" sz="2000" u="sng">
              <a:solidFill>
                <a:srgbClr val="D90B00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40" y="7665094"/>
            <a:ext cx="1175861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90" y="858584"/>
            <a:ext cx="12364911" cy="59051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5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410" y="891869"/>
            <a:ext cx="9324813" cy="75950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541960" y="890924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Aerial View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28428"/>
      </p:ext>
    </p:extLst>
  </p:cSld>
  <p:clrMapOvr>
    <a:masterClrMapping/>
  </p:clrMapOvr>
  <p:transition spd="med" advClick="0" advTm="5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064" y="916360"/>
            <a:ext cx="9217024" cy="69127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712" y="3508648"/>
            <a:ext cx="4680520" cy="598127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541960" y="890924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Main Entrance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photos-6.dropbox.com/t/2/AACje0kFw65nF5zwiHlDduwPdTOvPlPxAOVkRDoyI5xBzw/12/311950120/jpeg/32x32/1/1472853600/0/2/Chetwood%20Halls%20of%20Residence.jpg/EPGMnbMCGPIGIAIoAg/_KnoCOxp7vCM7gJPV4VEF4g7m8lUkuvwr5x2zTvm4qw?size_mode=3&amp;size=80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28" y="723899"/>
            <a:ext cx="10153128" cy="680259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-6171008" y="84772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</a:t>
            </a:r>
          </a:p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Accomodation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External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6136" y="6384802"/>
            <a:ext cx="8630049" cy="287827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745113955"/>
      </p:ext>
    </p:extLst>
  </p:cSld>
  <p:clrMapOvr>
    <a:masterClrMapping/>
  </p:clrMapOvr>
  <p:transition spd="med" advClick="0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photos-2.dropbox.com/t/2/AADXMolr8fsvsk8ZzwFZZxhmDXBy63XxqR1cjX84sYQWsQ/12/311950120/jpeg/32x32/1/1472853600/0/2/Platt.JPG/EPGMnbMCGPIGIAIoAg/uIn8rf3oYWZVrBQtViW4yll-KY91yR8ijeCfUJG2o7s%2CbjzeA40MET2SHv8Sm7YTI7WQ32CKZvaGsuxx6cnSjsE?size_mode=3&amp;size=800x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04" y="879249"/>
            <a:ext cx="8755885" cy="583361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878489" y="894338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Accomodation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External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7" name="Picture 2" descr="Image resul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176" y="5308848"/>
            <a:ext cx="6294874" cy="419658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500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1840" y="1204392"/>
            <a:ext cx="10065658" cy="669674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1811998" y="854920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Accomodation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</a:p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All Single / Single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En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-suite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981891"/>
      </p:ext>
    </p:extLst>
  </p:cSld>
  <p:clrMapOvr>
    <a:masterClrMapping/>
  </p:clrMapOvr>
  <p:transition spd="med" advClick="0" advTm="500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143" y="1311449"/>
            <a:ext cx="9427117" cy="7070884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1693951" y="883724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Accomodation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Kitchen</a:t>
            </a:r>
          </a:p>
        </p:txBody>
      </p:sp>
    </p:spTree>
    <p:extLst>
      <p:ext uri="{BB962C8B-B14F-4D97-AF65-F5344CB8AC3E}">
        <p14:creationId xmlns:p14="http://schemas.microsoft.com/office/powerpoint/2010/main" val="511361989"/>
      </p:ext>
    </p:extLst>
  </p:cSld>
  <p:clrMapOvr>
    <a:masterClrMapping/>
  </p:clrMapOvr>
  <p:transition spd="med" advClick="0" advTm="5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094" y="1453555"/>
            <a:ext cx="11251911" cy="692425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406505" y="8745513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 Maize Maze</a:t>
            </a:r>
          </a:p>
        </p:txBody>
      </p:sp>
    </p:spTree>
    <p:extLst>
      <p:ext uri="{BB962C8B-B14F-4D97-AF65-F5344CB8AC3E}">
        <p14:creationId xmlns:p14="http://schemas.microsoft.com/office/powerpoint/2010/main" val="804965196"/>
      </p:ext>
    </p:extLst>
  </p:cSld>
  <p:clrMapOvr>
    <a:masterClrMapping/>
  </p:clrMapOvr>
  <p:transition spd="med" advClick="0" advTm="5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Image result for nantw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808" y="1492424"/>
            <a:ext cx="10583935" cy="669674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042243" y="8765232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endParaRPr lang="en-US" altLang="en-US" sz="2000" b="1" dirty="0" smtClean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nantw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768" y="1492424"/>
            <a:ext cx="11531250" cy="590465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629518" y="8621216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endParaRPr lang="en-US" altLang="en-US" sz="2000" b="1" dirty="0" smtClean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43231"/>
      </p:ext>
    </p:extLst>
  </p:cSld>
  <p:clrMapOvr>
    <a:masterClrMapping/>
  </p:clrMapOvr>
  <p:transition spd="med" advClick="0" advTm="5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12" y="2875140"/>
            <a:ext cx="10220797" cy="6613992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685976" y="876746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endParaRPr lang="en-US" altLang="en-US" sz="2000" b="1" dirty="0" smtClean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798544" y="857364"/>
            <a:ext cx="4846025" cy="330854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728429"/>
      </p:ext>
    </p:extLst>
  </p:cSld>
  <p:clrMapOvr>
    <a:masterClrMapping/>
  </p:clrMapOvr>
  <p:transition spd="med" advClick="0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https://photos-1.dropbox.com/t/2/AADxqRpNMhnncaTZxQt-mlbM_y7WMSwO07ZKBKC57SyzAg/12/311950120/jpeg/32x32/1/1472853600/0/2/DSC_0014.JPG/EPGMnbMCGPIGIAIoAg/as5eQS8Yhu9ksPIBDgWhEC07OY5r3_MegA5W1TrShJA?size_mode=3&amp;size=80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5816" y="1204392"/>
            <a:ext cx="10532512" cy="7056784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685976" y="8807465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Collge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Main Building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Image result for beatles museum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9506" y="1132384"/>
            <a:ext cx="9793088" cy="7344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1677094" y="8887917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Liverpool with Beatles Story</a:t>
            </a:r>
          </a:p>
        </p:txBody>
      </p:sp>
    </p:spTree>
    <p:extLst>
      <p:ext uri="{BB962C8B-B14F-4D97-AF65-F5344CB8AC3E}">
        <p14:creationId xmlns:p14="http://schemas.microsoft.com/office/powerpoint/2010/main" val="4144910821"/>
      </p:ext>
    </p:extLst>
  </p:cSld>
  <p:clrMapOvr>
    <a:masterClrMapping/>
  </p:clrMapOvr>
  <p:transition spd="med" advClick="0" advTm="5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056" y="772344"/>
            <a:ext cx="9370642" cy="5184576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04" y="5246370"/>
            <a:ext cx="7416824" cy="4238185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796778" y="879641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Liverpool Albert Docks</a:t>
            </a:r>
          </a:p>
        </p:txBody>
      </p:sp>
    </p:spTree>
    <p:extLst>
      <p:ext uri="{BB962C8B-B14F-4D97-AF65-F5344CB8AC3E}">
        <p14:creationId xmlns:p14="http://schemas.microsoft.com/office/powerpoint/2010/main" val="1812178254"/>
      </p:ext>
    </p:extLst>
  </p:cSld>
  <p:clrMapOvr>
    <a:masterClrMapping/>
  </p:clrMapOvr>
  <p:transition spd="med" advClick="0" advTm="5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Image result for stratford upon av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4552" y="2500536"/>
            <a:ext cx="10153128" cy="635389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688356" y="903850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Startford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Upon- Avon with Shakespeare’s House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696" y="728463"/>
            <a:ext cx="7344816" cy="315588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659168"/>
      </p:ext>
    </p:extLst>
  </p:cSld>
  <p:clrMapOvr>
    <a:masterClrMapping/>
  </p:clrMapOvr>
  <p:transition spd="med" advClick="0" advTm="5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974008" y="882582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Shrewsbury with Castle Museum</a:t>
            </a:r>
          </a:p>
        </p:txBody>
      </p:sp>
      <p:pic>
        <p:nvPicPr>
          <p:cNvPr id="1026" name="Picture 2" descr="Image result for shrewsbury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6496" y="796280"/>
            <a:ext cx="8956080" cy="671706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4" y="5716280"/>
            <a:ext cx="5760640" cy="383344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4297431"/>
      </p:ext>
    </p:extLst>
  </p:cSld>
  <p:clrMapOvr>
    <a:masterClrMapping/>
  </p:clrMapOvr>
  <p:transition spd="med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3" action="ppaction://hlinksldjump"/>
          </p:cNvPr>
          <p:cNvSpPr>
            <a:spLocks/>
          </p:cNvSpPr>
          <p:nvPr/>
        </p:nvSpPr>
        <p:spPr bwMode="auto">
          <a:xfrm>
            <a:off x="2613968" y="84772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1pPr>
            <a:lvl2pPr marL="742950" indent="-28575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2pPr>
            <a:lvl3pPr marL="1143000" indent="-228600" eaLnBrk="0" hangingPunct="0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3pPr>
            <a:lvl4pPr marL="1600200" indent="-228600" eaLnBrk="0" hangingPunct="0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4pPr>
            <a:lvl5pPr marL="2057400" indent="-228600" eaLnBrk="0" hangingPunct="0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ea typeface="ヒラギノ角ゴ ProN W3" charset="-128"/>
                <a:cs typeface="ヒラギノ角ゴ ProN W3" charset="-128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GB" altLang="en-US" sz="2000" b="1" dirty="0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endParaRPr lang="en-US" altLang="en-US" sz="2000" b="1" dirty="0">
              <a:solidFill>
                <a:srgbClr val="4D4D4D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  <a:p>
            <a:pPr algn="r" eaLnBrk="1" hangingPunct="1">
              <a:buSzTx/>
              <a:buFontTx/>
              <a:buNone/>
            </a:pPr>
            <a:r>
              <a:rPr lang="en-GB" altLang="en-US" sz="2000" dirty="0">
                <a:solidFill>
                  <a:srgbClr val="4D4D4D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 </a:t>
            </a:r>
            <a:endParaRPr lang="en-US" altLang="en-US" sz="2000" dirty="0">
              <a:solidFill>
                <a:srgbClr val="4D4D4D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0482" name="Picture 2" descr="Image result for chester ro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5936" y="1163385"/>
            <a:ext cx="10003532" cy="62441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roup Chester Roman Soldier Excursio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20" y="5720360"/>
            <a:ext cx="4993678" cy="3744416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6" action="ppaction://hlinksldjump"/>
          </p:cNvPr>
          <p:cNvSpPr>
            <a:spLocks/>
          </p:cNvSpPr>
          <p:nvPr/>
        </p:nvSpPr>
        <p:spPr bwMode="auto">
          <a:xfrm>
            <a:off x="2878559" y="8872714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Excursion – Chester with Roman Tour</a:t>
            </a:r>
          </a:p>
        </p:txBody>
      </p:sp>
    </p:spTree>
    <p:extLst>
      <p:ext uri="{BB962C8B-B14F-4D97-AF65-F5344CB8AC3E}">
        <p14:creationId xmlns:p14="http://schemas.microsoft.com/office/powerpoint/2010/main" val="122145207"/>
      </p:ext>
    </p:extLst>
  </p:cSld>
  <p:clrMapOvr>
    <a:masterClrMapping/>
  </p:clrMapOvr>
  <p:transition spd="med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Image res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01" y="4887424"/>
            <a:ext cx="6290233" cy="471767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5816" y="723900"/>
            <a:ext cx="11377264" cy="487597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907580" y="8881199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Collge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External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488496"/>
      </p:ext>
    </p:extLst>
  </p:cSld>
  <p:clrMapOvr>
    <a:masterClrMapping/>
  </p:clrMapOvr>
  <p:transition spd="med" advClick="0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216" y="988368"/>
            <a:ext cx="7976929" cy="5982697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5" name="Rectangle 4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907580" y="8881199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Collge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Classroom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2" y="2970605"/>
            <a:ext cx="5791292" cy="663449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8580096"/>
      </p:ext>
    </p:extLst>
  </p:cSld>
  <p:clrMapOvr>
    <a:masterClrMapping/>
  </p:clrMapOvr>
  <p:transition spd="med" advClick="0" advTm="5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s://photos-1.dropbox.com/t/2/AADn8Rnv90JKqtW7gR_wc8QCXhbrBwFLKaWym6HXUC5fCw/12/311950120/jpeg/32x32/1/1472853600/0/2/Dining%20Room%20Exterior.jpg/EPGMnbMCGPIGIAIoAg/PXXMsrrDVwi7z4U9eBq5y-wkXBnLhncun9P6vyaji_8?size_mode=3&amp;size=80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28" y="873183"/>
            <a:ext cx="5544616" cy="832212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4367" y="873183"/>
            <a:ext cx="6302807" cy="6859951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541960" y="8909248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Dining Room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94238"/>
      </p:ext>
    </p:extLst>
  </p:cSld>
  <p:clrMapOvr>
    <a:masterClrMapping/>
  </p:clrMapOvr>
  <p:transition spd="med" advClick="0" advTm="500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352" y="935038"/>
            <a:ext cx="6750974" cy="506323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hlinkClick r:id="rId4" action="ppaction://hlinksldjump"/>
          </p:cNvPr>
          <p:cNvSpPr>
            <a:spLocks/>
          </p:cNvSpPr>
          <p:nvPr/>
        </p:nvSpPr>
        <p:spPr bwMode="auto">
          <a:xfrm>
            <a:off x="2613968" y="8995917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– Canteen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04" y="916360"/>
            <a:ext cx="5688632" cy="856436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2616312"/>
      </p:ext>
    </p:extLst>
  </p:cSld>
  <p:clrMapOvr>
    <a:masterClrMapping/>
  </p:clrMapOvr>
  <p:transition spd="med" advClick="0" advTm="5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04" y="747142"/>
            <a:ext cx="8869479" cy="5936729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704" y="5452864"/>
            <a:ext cx="6055270" cy="4020736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992083" y="90297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Nantwich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, </a:t>
            </a: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Outdoor Grounds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5828"/>
      </p:ext>
    </p:extLst>
  </p:cSld>
  <p:clrMapOvr>
    <a:masterClrMapping/>
  </p:clrMapOvr>
  <p:transition spd="med" advClick="0" advTm="5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28" y="874225"/>
            <a:ext cx="10841273" cy="4749510"/>
          </a:xfrm>
          <a:ln w="25400"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328" y="5789612"/>
            <a:ext cx="7408192" cy="3672408"/>
          </a:xfrm>
          <a:prstGeom prst="rect">
            <a:avLst/>
          </a:prstGeom>
          <a:ln w="25400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8544" y="3692224"/>
            <a:ext cx="4932833" cy="4842028"/>
          </a:xfrm>
          <a:prstGeom prst="rect">
            <a:avLst/>
          </a:prstGeom>
          <a:ln w="254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hlinkClick r:id="rId6" action="ppaction://hlinksldjump"/>
          </p:cNvPr>
          <p:cNvSpPr>
            <a:spLocks/>
          </p:cNvSpPr>
          <p:nvPr/>
        </p:nvSpPr>
        <p:spPr bwMode="auto">
          <a:xfrm>
            <a:off x="2992083" y="90297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Sports Field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</p:cSld>
  <p:clrMapOvr>
    <a:masterClrMapping/>
  </p:clrMapOvr>
  <p:transition spd="med" advClick="0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-25400"/>
            <a:ext cx="14163676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808" y="1276400"/>
            <a:ext cx="10838457" cy="7200800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6" name="Rectangle 5">
            <a:hlinkClick r:id="rId5" action="ppaction://hlinksldjump"/>
          </p:cNvPr>
          <p:cNvSpPr>
            <a:spLocks/>
          </p:cNvSpPr>
          <p:nvPr/>
        </p:nvSpPr>
        <p:spPr bwMode="auto">
          <a:xfrm>
            <a:off x="2992083" y="9029700"/>
            <a:ext cx="9715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 algn="ctr">
              <a:buSzPct val="100000"/>
              <a:buFont typeface="Gill Sans" charset="0"/>
              <a:buChar char="•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 algn="ctr">
              <a:buSzPct val="100000"/>
              <a:buFont typeface="Gill Sans" charset="0"/>
              <a:buChar char="–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 algn="ctr"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buFont typeface="Gill Sans" charset="0"/>
              <a:buChar char="»"/>
              <a:defRPr sz="3600">
                <a:solidFill>
                  <a:schemeClr val="tx1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>
              <a:buSzTx/>
              <a:buFontTx/>
              <a:buNone/>
            </a:pPr>
            <a:r>
              <a:rPr lang="en-US" altLang="en-US" sz="2000" b="1" dirty="0" err="1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Reaseheath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 College </a:t>
            </a:r>
            <a:r>
              <a:rPr lang="en-US" altLang="en-US" sz="2000" b="1" dirty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– </a:t>
            </a:r>
            <a:r>
              <a:rPr lang="en-US" altLang="en-US" sz="2000" b="1" dirty="0" smtClean="0">
                <a:solidFill>
                  <a:srgbClr val="002060"/>
                </a:solidFill>
                <a:latin typeface="Helvetica Neue" charset="0"/>
                <a:cs typeface="Helvetica Neue" charset="0"/>
                <a:sym typeface="Helvetica Neue" charset="0"/>
              </a:rPr>
              <a:t>Indoor Sports Hall</a:t>
            </a:r>
            <a:endParaRPr lang="en-US" altLang="en-US" sz="2000" b="1" dirty="0">
              <a:solidFill>
                <a:srgbClr val="00206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42816"/>
      </p:ext>
    </p:extLst>
  </p:cSld>
  <p:clrMapOvr>
    <a:masterClrMapping/>
  </p:clrMapOvr>
  <p:transition spd="med" advClick="0" advTm="5000">
    <p:fade/>
  </p:transition>
</p:sld>
</file>

<file path=ppt/theme/theme1.xml><?xml version="1.0" encoding="utf-8"?>
<a:theme xmlns:a="http://schemas.openxmlformats.org/drawingml/2006/main" name="Title &amp; Subtitle">
  <a:themeElements>
    <a:clrScheme name="Custom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595959"/>
      </a:hlink>
      <a:folHlink>
        <a:srgbClr val="595959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- Cen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hoto - Horizont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0000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1293</TotalTime>
  <Pages>0</Pages>
  <Words>130</Words>
  <Characters>0</Characters>
  <Application>Microsoft Office PowerPoint</Application>
  <PresentationFormat>Custom</PresentationFormat>
  <Lines>0</Lines>
  <Paragraphs>32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Calibri</vt:lpstr>
      <vt:lpstr>Gill Sans</vt:lpstr>
      <vt:lpstr>Helvetica Neue</vt:lpstr>
      <vt:lpstr>ヒラギノ角ゴ ProN W3</vt:lpstr>
      <vt:lpstr>Title &amp; Subtitle</vt:lpstr>
      <vt:lpstr>Title &amp; Bullets</vt:lpstr>
      <vt:lpstr>Title - Center</vt:lpstr>
      <vt:lpstr>Bullets</vt:lpstr>
      <vt:lpstr>Photo - Horizontal</vt:lpstr>
      <vt:lpstr>Photo - Horizontal Reflection</vt:lpstr>
      <vt:lpstr>Photo - Vertical</vt:lpstr>
      <vt:lpstr>Photo - Vertical Reflection</vt:lpstr>
      <vt:lpstr>Title - Top</vt:lpstr>
      <vt:lpstr>Blank</vt:lpstr>
      <vt:lpstr>Title &amp; Bullets - Left</vt:lpstr>
      <vt:lpstr>Title &amp; Bullets - 2 Column</vt:lpstr>
      <vt:lpstr>Title &amp; Bullets - Right</vt:lpstr>
      <vt:lpstr>Title, Bullets &amp;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Nathan Pearson</dc:creator>
  <cp:lastModifiedBy>Isabelle Ashcroft</cp:lastModifiedBy>
  <cp:revision>45</cp:revision>
  <dcterms:modified xsi:type="dcterms:W3CDTF">2017-09-01T11:40:26Z</dcterms:modified>
</cp:coreProperties>
</file>