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sldIdLst>
    <p:sldId id="256" r:id="rId15"/>
    <p:sldId id="272" r:id="rId16"/>
    <p:sldId id="279" r:id="rId17"/>
    <p:sldId id="299" r:id="rId18"/>
    <p:sldId id="274" r:id="rId19"/>
    <p:sldId id="284" r:id="rId20"/>
    <p:sldId id="275" r:id="rId21"/>
    <p:sldId id="261" r:id="rId22"/>
    <p:sldId id="257" r:id="rId23"/>
    <p:sldId id="259" r:id="rId24"/>
    <p:sldId id="271" r:id="rId25"/>
    <p:sldId id="280" r:id="rId26"/>
    <p:sldId id="285" r:id="rId27"/>
    <p:sldId id="286" r:id="rId28"/>
    <p:sldId id="287" r:id="rId29"/>
    <p:sldId id="298" r:id="rId30"/>
    <p:sldId id="288" r:id="rId31"/>
    <p:sldId id="289" r:id="rId32"/>
    <p:sldId id="290" r:id="rId33"/>
    <p:sldId id="291" r:id="rId34"/>
    <p:sldId id="292" r:id="rId35"/>
    <p:sldId id="293" r:id="rId36"/>
    <p:sldId id="294" r:id="rId37"/>
  </p:sldIdLst>
  <p:sldSz cx="13004800" cy="97536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45" d="100"/>
          <a:sy n="45" d="100"/>
        </p:scale>
        <p:origin x="1554" y="7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598554"/>
      </p:ext>
    </p:extLst>
  </p:cSld>
  <p:clrMapOvr>
    <a:masterClrMapping/>
  </p:clrMapOvr>
  <p:transition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901378"/>
      </p:ext>
    </p:extLst>
  </p:cSld>
  <p:clrMapOvr>
    <a:masterClrMapping/>
  </p:clrMapOvr>
  <p:transition advClick="0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086888"/>
      </p:ext>
    </p:extLst>
  </p:cSld>
  <p:clrMapOvr>
    <a:masterClrMapping/>
  </p:clrMapOvr>
  <p:transition advClick="0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842328"/>
      </p:ext>
    </p:extLst>
  </p:cSld>
  <p:clrMapOvr>
    <a:masterClrMapping/>
  </p:clrMapOvr>
  <p:transition advClick="0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5508592"/>
      </p:ext>
    </p:extLst>
  </p:cSld>
  <p:clrMapOvr>
    <a:masterClrMapping/>
  </p:clrMapOvr>
  <p:transition advClick="0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980671"/>
      </p:ext>
    </p:extLst>
  </p:cSld>
  <p:clrMapOvr>
    <a:masterClrMapping/>
  </p:clrMapOvr>
  <p:transition advClick="0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492075"/>
      </p:ext>
    </p:extLst>
  </p:cSld>
  <p:clrMapOvr>
    <a:masterClrMapping/>
  </p:clrMapOvr>
  <p:transition advClick="0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802177"/>
      </p:ext>
    </p:extLst>
  </p:cSld>
  <p:clrMapOvr>
    <a:masterClrMapping/>
  </p:clrMapOvr>
  <p:transition advClick="0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027022"/>
      </p:ext>
    </p:extLst>
  </p:cSld>
  <p:clrMapOvr>
    <a:masterClrMapping/>
  </p:clrMapOvr>
  <p:transition advClick="0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32995"/>
      </p:ext>
    </p:extLst>
  </p:cSld>
  <p:clrMapOvr>
    <a:masterClrMapping/>
  </p:clrMapOvr>
  <p:transition advClick="0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0443429"/>
      </p:ext>
    </p:extLst>
  </p:cSld>
  <p:clrMapOvr>
    <a:masterClrMapping/>
  </p:clrMapOvr>
  <p:transition advClick="0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268168"/>
      </p:ext>
    </p:extLst>
  </p:cSld>
  <p:clrMapOvr>
    <a:masterClrMapping/>
  </p:clrMapOvr>
  <p:transition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0"/>
            <a:ext cx="2616200" cy="975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0"/>
            <a:ext cx="7696200" cy="975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43804"/>
      </p:ext>
    </p:extLst>
  </p:cSld>
  <p:clrMapOvr>
    <a:masterClrMapping/>
  </p:clrMapOvr>
  <p:transition advClick="0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709898"/>
      </p:ext>
    </p:extLst>
  </p:cSld>
  <p:clrMapOvr>
    <a:masterClrMapping/>
  </p:clrMapOvr>
  <p:transition advClick="0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829383"/>
      </p:ext>
    </p:extLst>
  </p:cSld>
  <p:clrMapOvr>
    <a:masterClrMapping/>
  </p:clrMapOvr>
  <p:transition advClick="0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130649"/>
      </p:ext>
    </p:extLst>
  </p:cSld>
  <p:clrMapOvr>
    <a:masterClrMapping/>
  </p:clrMapOvr>
  <p:transition advClick="0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1975443"/>
      </p:ext>
    </p:extLst>
  </p:cSld>
  <p:clrMapOvr>
    <a:masterClrMapping/>
  </p:clrMapOvr>
  <p:transition advClick="0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195406"/>
      </p:ext>
    </p:extLst>
  </p:cSld>
  <p:clrMapOvr>
    <a:masterClrMapping/>
  </p:clrMapOvr>
  <p:transition advClick="0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480156"/>
      </p:ext>
    </p:extLst>
  </p:cSld>
  <p:clrMapOvr>
    <a:masterClrMapping/>
  </p:clrMapOvr>
  <p:transition advClick="0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862215"/>
      </p:ext>
    </p:extLst>
  </p:cSld>
  <p:clrMapOvr>
    <a:masterClrMapping/>
  </p:clrMapOvr>
  <p:transition advClick="0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647110"/>
      </p:ext>
    </p:extLst>
  </p:cSld>
  <p:clrMapOvr>
    <a:masterClrMapping/>
  </p:clrMapOvr>
  <p:transition advClick="0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1842559"/>
      </p:ext>
    </p:extLst>
  </p:cSld>
  <p:clrMapOvr>
    <a:masterClrMapping/>
  </p:clrMapOvr>
  <p:transition advClick="0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6604216"/>
      </p:ext>
    </p:extLst>
  </p:cSld>
  <p:clrMapOvr>
    <a:masterClrMapping/>
  </p:clrMapOvr>
  <p:transition advClick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971004"/>
      </p:ext>
    </p:extLst>
  </p:cSld>
  <p:clrMapOvr>
    <a:masterClrMapping/>
  </p:clrMapOvr>
  <p:transition advClick="0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701017"/>
      </p:ext>
    </p:extLst>
  </p:cSld>
  <p:clrMapOvr>
    <a:masterClrMapping/>
  </p:clrMapOvr>
  <p:transition advClick="0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4892"/>
      </p:ext>
    </p:extLst>
  </p:cSld>
  <p:clrMapOvr>
    <a:masterClrMapping/>
  </p:clrMapOvr>
  <p:transition advClick="0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335620"/>
      </p:ext>
    </p:extLst>
  </p:cSld>
  <p:clrMapOvr>
    <a:masterClrMapping/>
  </p:clrMapOvr>
  <p:transition advClick="0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533217"/>
      </p:ext>
    </p:extLst>
  </p:cSld>
  <p:clrMapOvr>
    <a:masterClrMapping/>
  </p:clrMapOvr>
  <p:transition advClick="0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8460763"/>
      </p:ext>
    </p:extLst>
  </p:cSld>
  <p:clrMapOvr>
    <a:masterClrMapping/>
  </p:clrMapOvr>
  <p:transition advClick="0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698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698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802678"/>
      </p:ext>
    </p:extLst>
  </p:cSld>
  <p:clrMapOvr>
    <a:masterClrMapping/>
  </p:clrMapOvr>
  <p:transition advClick="0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244466"/>
      </p:ext>
    </p:extLst>
  </p:cSld>
  <p:clrMapOvr>
    <a:masterClrMapping/>
  </p:clrMapOvr>
  <p:transition advClick="0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001159"/>
      </p:ext>
    </p:extLst>
  </p:cSld>
  <p:clrMapOvr>
    <a:masterClrMapping/>
  </p:clrMapOvr>
  <p:transition advClick="0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178316"/>
      </p:ext>
    </p:extLst>
  </p:cSld>
  <p:clrMapOvr>
    <a:masterClrMapping/>
  </p:clrMapOvr>
  <p:transition advClick="0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2654133"/>
      </p:ext>
    </p:extLst>
  </p:cSld>
  <p:clrMapOvr>
    <a:masterClrMapping/>
  </p:clrMapOvr>
  <p:transition advClick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598977"/>
      </p:ext>
    </p:extLst>
  </p:cSld>
  <p:clrMapOvr>
    <a:masterClrMapping/>
  </p:clrMapOvr>
  <p:transition advClick="0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5335839"/>
      </p:ext>
    </p:extLst>
  </p:cSld>
  <p:clrMapOvr>
    <a:masterClrMapping/>
  </p:clrMapOvr>
  <p:transition advClick="0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202550"/>
      </p:ext>
    </p:extLst>
  </p:cSld>
  <p:clrMapOvr>
    <a:masterClrMapping/>
  </p:clrMapOvr>
  <p:transition advClick="0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77800"/>
            <a:ext cx="2616200" cy="9575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77800"/>
            <a:ext cx="7696200" cy="9575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410351"/>
      </p:ext>
    </p:extLst>
  </p:cSld>
  <p:clrMapOvr>
    <a:masterClrMapping/>
  </p:clrMapOvr>
  <p:transition advClick="0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953763"/>
      </p:ext>
    </p:extLst>
  </p:cSld>
  <p:clrMapOvr>
    <a:masterClrMapping/>
  </p:clrMapOvr>
  <p:transition advClick="0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956937"/>
      </p:ext>
    </p:extLst>
  </p:cSld>
  <p:clrMapOvr>
    <a:masterClrMapping/>
  </p:clrMapOvr>
  <p:transition advClick="0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1968763"/>
      </p:ext>
    </p:extLst>
  </p:cSld>
  <p:clrMapOvr>
    <a:masterClrMapping/>
  </p:clrMapOvr>
  <p:transition advClick="0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05100"/>
            <a:ext cx="19050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05100"/>
            <a:ext cx="19050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332547"/>
      </p:ext>
    </p:extLst>
  </p:cSld>
  <p:clrMapOvr>
    <a:masterClrMapping/>
  </p:clrMapOvr>
  <p:transition advClick="0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992540"/>
      </p:ext>
    </p:extLst>
  </p:cSld>
  <p:clrMapOvr>
    <a:masterClrMapping/>
  </p:clrMapOvr>
  <p:transition advClick="0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358930"/>
      </p:ext>
    </p:extLst>
  </p:cSld>
  <p:clrMapOvr>
    <a:masterClrMapping/>
  </p:clrMapOvr>
  <p:transition advClick="0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5874279"/>
      </p:ext>
    </p:extLst>
  </p:cSld>
  <p:clrMapOvr>
    <a:masterClrMapping/>
  </p:clrMapOvr>
  <p:transition advClick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7053657"/>
      </p:ext>
    </p:extLst>
  </p:cSld>
  <p:clrMapOvr>
    <a:masterClrMapping/>
  </p:clrMapOvr>
  <p:transition advClick="0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7490114"/>
      </p:ext>
    </p:extLst>
  </p:cSld>
  <p:clrMapOvr>
    <a:masterClrMapping/>
  </p:clrMapOvr>
  <p:transition advClick="0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9484335"/>
      </p:ext>
    </p:extLst>
  </p:cSld>
  <p:clrMapOvr>
    <a:masterClrMapping/>
  </p:clrMapOvr>
  <p:transition advClick="0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654169"/>
      </p:ext>
    </p:extLst>
  </p:cSld>
  <p:clrMapOvr>
    <a:masterClrMapping/>
  </p:clrMapOvr>
  <p:transition advClick="0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477915"/>
      </p:ext>
    </p:extLst>
  </p:cSld>
  <p:clrMapOvr>
    <a:masterClrMapping/>
  </p:clrMapOvr>
  <p:transition advClick="0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1654"/>
      </p:ext>
    </p:extLst>
  </p:cSld>
  <p:clrMapOvr>
    <a:masterClrMapping/>
  </p:clrMapOvr>
  <p:transition advClick="0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213919"/>
      </p:ext>
    </p:extLst>
  </p:cSld>
  <p:clrMapOvr>
    <a:masterClrMapping/>
  </p:clrMapOvr>
  <p:transition advClick="0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0628120"/>
      </p:ext>
    </p:extLst>
  </p:cSld>
  <p:clrMapOvr>
    <a:masterClrMapping/>
  </p:clrMapOvr>
  <p:transition advClick="0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506732"/>
      </p:ext>
    </p:extLst>
  </p:cSld>
  <p:clrMapOvr>
    <a:masterClrMapping/>
  </p:clrMapOvr>
  <p:transition advClick="0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274338"/>
      </p:ext>
    </p:extLst>
  </p:cSld>
  <p:clrMapOvr>
    <a:masterClrMapping/>
  </p:clrMapOvr>
  <p:transition advClick="0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902424"/>
      </p:ext>
    </p:extLst>
  </p:cSld>
  <p:clrMapOvr>
    <a:masterClrMapping/>
  </p:clrMapOvr>
  <p:transition advClick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554413"/>
      </p:ext>
    </p:extLst>
  </p:cSld>
  <p:clrMapOvr>
    <a:masterClrMapping/>
  </p:clrMapOvr>
  <p:transition advClick="0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441080"/>
      </p:ext>
    </p:extLst>
  </p:cSld>
  <p:clrMapOvr>
    <a:masterClrMapping/>
  </p:clrMapOvr>
  <p:transition advClick="0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6656388"/>
      </p:ext>
    </p:extLst>
  </p:cSld>
  <p:clrMapOvr>
    <a:masterClrMapping/>
  </p:clrMapOvr>
  <p:transition advClick="0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58597"/>
      </p:ext>
    </p:extLst>
  </p:cSld>
  <p:clrMapOvr>
    <a:masterClrMapping/>
  </p:clrMapOvr>
  <p:transition advClick="0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491052"/>
      </p:ext>
    </p:extLst>
  </p:cSld>
  <p:clrMapOvr>
    <a:masterClrMapping/>
  </p:clrMapOvr>
  <p:transition advClick="0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758559"/>
      </p:ext>
    </p:extLst>
  </p:cSld>
  <p:clrMapOvr>
    <a:masterClrMapping/>
  </p:clrMapOvr>
  <p:transition advClick="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297912"/>
      </p:ext>
    </p:extLst>
  </p:cSld>
  <p:clrMapOvr>
    <a:masterClrMapping/>
  </p:clrMapOvr>
  <p:transition advClick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670471"/>
      </p:ext>
    </p:extLst>
  </p:cSld>
  <p:clrMapOvr>
    <a:masterClrMapping/>
  </p:clrMapOvr>
  <p:transition advClick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9785842"/>
      </p:ext>
    </p:extLst>
  </p:cSld>
  <p:clrMapOvr>
    <a:masterClrMapping/>
  </p:clrMapOvr>
  <p:transition advClick="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449967"/>
      </p:ext>
    </p:extLst>
  </p:cSld>
  <p:clrMapOvr>
    <a:masterClrMapping/>
  </p:clrMapOvr>
  <p:transition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233765"/>
      </p:ext>
    </p:extLst>
  </p:cSld>
  <p:clrMapOvr>
    <a:masterClrMapping/>
  </p:clrMapOvr>
  <p:transition advClick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4118111"/>
      </p:ext>
    </p:extLst>
  </p:cSld>
  <p:clrMapOvr>
    <a:masterClrMapping/>
  </p:clrMapOvr>
  <p:transition advClick="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727735"/>
      </p:ext>
    </p:extLst>
  </p:cSld>
  <p:clrMapOvr>
    <a:masterClrMapping/>
  </p:clrMapOvr>
  <p:transition advClick="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453135"/>
      </p:ext>
    </p:extLst>
  </p:cSld>
  <p:clrMapOvr>
    <a:masterClrMapping/>
  </p:clrMapOvr>
  <p:transition advClick="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523527"/>
      </p:ext>
    </p:extLst>
  </p:cSld>
  <p:clrMapOvr>
    <a:masterClrMapping/>
  </p:clrMapOvr>
  <p:transition advClick="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007107"/>
      </p:ext>
    </p:extLst>
  </p:cSld>
  <p:clrMapOvr>
    <a:masterClrMapping/>
  </p:clrMapOvr>
  <p:transition advClick="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8037012"/>
      </p:ext>
    </p:extLst>
  </p:cSld>
  <p:clrMapOvr>
    <a:masterClrMapping/>
  </p:clrMapOvr>
  <p:transition advClick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009789"/>
      </p:ext>
    </p:extLst>
  </p:cSld>
  <p:clrMapOvr>
    <a:masterClrMapping/>
  </p:clrMapOvr>
  <p:transition advClick="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314258"/>
      </p:ext>
    </p:extLst>
  </p:cSld>
  <p:clrMapOvr>
    <a:masterClrMapping/>
  </p:clrMapOvr>
  <p:transition advClick="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267719"/>
      </p:ext>
    </p:extLst>
  </p:cSld>
  <p:clrMapOvr>
    <a:masterClrMapping/>
  </p:clrMapOvr>
  <p:transition advClick="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886731"/>
      </p:ext>
    </p:extLst>
  </p:cSld>
  <p:clrMapOvr>
    <a:masterClrMapping/>
  </p:clrMapOvr>
  <p:transition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3457566"/>
      </p:ext>
    </p:extLst>
  </p:cSld>
  <p:clrMapOvr>
    <a:masterClrMapping/>
  </p:clrMapOvr>
  <p:transition advClick="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5948327"/>
      </p:ext>
    </p:extLst>
  </p:cSld>
  <p:clrMapOvr>
    <a:masterClrMapping/>
  </p:clrMapOvr>
  <p:transition advClick="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1469075"/>
      </p:ext>
    </p:extLst>
  </p:cSld>
  <p:clrMapOvr>
    <a:masterClrMapping/>
  </p:clrMapOvr>
  <p:transition advClick="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700456"/>
      </p:ext>
    </p:extLst>
  </p:cSld>
  <p:clrMapOvr>
    <a:masterClrMapping/>
  </p:clrMapOvr>
  <p:transition advClick="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131512"/>
      </p:ext>
    </p:extLst>
  </p:cSld>
  <p:clrMapOvr>
    <a:masterClrMapping/>
  </p:clrMapOvr>
  <p:transition advClick="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130772"/>
      </p:ext>
    </p:extLst>
  </p:cSld>
  <p:clrMapOvr>
    <a:masterClrMapping/>
  </p:clrMapOvr>
  <p:transition advClick="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816553"/>
      </p:ext>
    </p:extLst>
  </p:cSld>
  <p:clrMapOvr>
    <a:masterClrMapping/>
  </p:clrMapOvr>
  <p:transition advClick="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935174"/>
      </p:ext>
    </p:extLst>
  </p:cSld>
  <p:clrMapOvr>
    <a:masterClrMapping/>
  </p:clrMapOvr>
  <p:transition advClick="0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387917"/>
      </p:ext>
    </p:extLst>
  </p:cSld>
  <p:clrMapOvr>
    <a:masterClrMapping/>
  </p:clrMapOvr>
  <p:transition advClick="0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305212"/>
      </p:ext>
    </p:extLst>
  </p:cSld>
  <p:clrMapOvr>
    <a:masterClrMapping/>
  </p:clrMapOvr>
  <p:transition advClick="0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350395"/>
      </p:ext>
    </p:extLst>
  </p:cSld>
  <p:clrMapOvr>
    <a:masterClrMapping/>
  </p:clrMapOvr>
  <p:transition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579479"/>
      </p:ext>
    </p:extLst>
  </p:cSld>
  <p:clrMapOvr>
    <a:masterClrMapping/>
  </p:clrMapOvr>
  <p:transition advClick="0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231427"/>
      </p:ext>
    </p:extLst>
  </p:cSld>
  <p:clrMapOvr>
    <a:masterClrMapping/>
  </p:clrMapOvr>
  <p:transition advClick="0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5874999"/>
      </p:ext>
    </p:extLst>
  </p:cSld>
  <p:clrMapOvr>
    <a:masterClrMapping/>
  </p:clrMapOvr>
  <p:transition advClick="0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0448386"/>
      </p:ext>
    </p:extLst>
  </p:cSld>
  <p:clrMapOvr>
    <a:masterClrMapping/>
  </p:clrMapOvr>
  <p:transition advClick="0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445047"/>
      </p:ext>
    </p:extLst>
  </p:cSld>
  <p:clrMapOvr>
    <a:masterClrMapping/>
  </p:clrMapOvr>
  <p:transition advClick="0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225361"/>
      </p:ext>
    </p:extLst>
  </p:cSld>
  <p:clrMapOvr>
    <a:masterClrMapping/>
  </p:clrMapOvr>
  <p:transition advClick="0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845938"/>
      </p:ext>
    </p:extLst>
  </p:cSld>
  <p:clrMapOvr>
    <a:masterClrMapping/>
  </p:clrMapOvr>
  <p:transition advClick="0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715506"/>
      </p:ext>
    </p:extLst>
  </p:cSld>
  <p:clrMapOvr>
    <a:masterClrMapping/>
  </p:clrMapOvr>
  <p:transition advClick="0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473087"/>
      </p:ext>
    </p:extLst>
  </p:cSld>
  <p:clrMapOvr>
    <a:masterClrMapping/>
  </p:clrMapOvr>
  <p:transition advClick="0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794971"/>
      </p:ext>
    </p:extLst>
  </p:cSld>
  <p:clrMapOvr>
    <a:masterClrMapping/>
  </p:clrMapOvr>
  <p:transition advClick="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956609"/>
      </p:ext>
    </p:extLst>
  </p:cSld>
  <p:clrMapOvr>
    <a:masterClrMapping/>
  </p:clrMapOvr>
  <p:transition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804162"/>
      </p:ext>
    </p:extLst>
  </p:cSld>
  <p:clrMapOvr>
    <a:masterClrMapping/>
  </p:clrMapOvr>
  <p:transition advClick="0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379494"/>
      </p:ext>
    </p:extLst>
  </p:cSld>
  <p:clrMapOvr>
    <a:masterClrMapping/>
  </p:clrMapOvr>
  <p:transition advClick="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3090697"/>
      </p:ext>
    </p:extLst>
  </p:cSld>
  <p:clrMapOvr>
    <a:masterClrMapping/>
  </p:clrMapOvr>
  <p:transition advClick="0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9335185"/>
      </p:ext>
    </p:extLst>
  </p:cSld>
  <p:clrMapOvr>
    <a:masterClrMapping/>
  </p:clrMapOvr>
  <p:transition advClick="0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3042639"/>
      </p:ext>
    </p:extLst>
  </p:cSld>
  <p:clrMapOvr>
    <a:masterClrMapping/>
  </p:clrMapOvr>
  <p:transition advClick="0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619841"/>
      </p:ext>
    </p:extLst>
  </p:cSld>
  <p:clrMapOvr>
    <a:masterClrMapping/>
  </p:clrMapOvr>
  <p:transition advClick="0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549861"/>
      </p:ext>
    </p:extLst>
  </p:cSld>
  <p:clrMapOvr>
    <a:masterClrMapping/>
  </p:clrMapOvr>
  <p:transition advClick="0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621033"/>
      </p:ext>
    </p:extLst>
  </p:cSld>
  <p:clrMapOvr>
    <a:masterClrMapping/>
  </p:clrMapOvr>
  <p:transition advClick="0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154648"/>
      </p:ext>
    </p:extLst>
  </p:cSld>
  <p:clrMapOvr>
    <a:masterClrMapping/>
  </p:clrMapOvr>
  <p:transition advClick="0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3297855"/>
      </p:ext>
    </p:extLst>
  </p:cSld>
  <p:clrMapOvr>
    <a:masterClrMapping/>
  </p:clrMapOvr>
  <p:transition advClick="0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727967"/>
      </p:ext>
    </p:extLst>
  </p:cSld>
  <p:clrMapOvr>
    <a:masterClrMapping/>
  </p:clrMapOvr>
  <p:transition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087455"/>
      </p:ext>
    </p:extLst>
  </p:cSld>
  <p:clrMapOvr>
    <a:masterClrMapping/>
  </p:clrMapOvr>
  <p:transition advClick="0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904466"/>
      </p:ext>
    </p:extLst>
  </p:cSld>
  <p:clrMapOvr>
    <a:masterClrMapping/>
  </p:clrMapOvr>
  <p:transition advClick="0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138907"/>
      </p:ext>
    </p:extLst>
  </p:cSld>
  <p:clrMapOvr>
    <a:masterClrMapping/>
  </p:clrMapOvr>
  <p:transition advClick="0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5049728"/>
      </p:ext>
    </p:extLst>
  </p:cSld>
  <p:clrMapOvr>
    <a:masterClrMapping/>
  </p:clrMapOvr>
  <p:transition advClick="0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0763551"/>
      </p:ext>
    </p:extLst>
  </p:cSld>
  <p:clrMapOvr>
    <a:masterClrMapping/>
  </p:clrMapOvr>
  <p:transition advClick="0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859302"/>
      </p:ext>
    </p:extLst>
  </p:cSld>
  <p:clrMapOvr>
    <a:masterClrMapping/>
  </p:clrMapOvr>
  <p:transition advClick="0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036459"/>
      </p:ext>
    </p:extLst>
  </p:cSld>
  <p:clrMapOvr>
    <a:masterClrMapping/>
  </p:clrMapOvr>
  <p:transition advClick="0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910480"/>
      </p:ext>
    </p:extLst>
  </p:cSld>
  <p:clrMapOvr>
    <a:masterClrMapping/>
  </p:clrMapOvr>
  <p:transition advClick="0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852450"/>
      </p:ext>
    </p:extLst>
  </p:cSld>
  <p:clrMapOvr>
    <a:masterClrMapping/>
  </p:clrMapOvr>
  <p:transition advClick="0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498941"/>
      </p:ext>
    </p:extLst>
  </p:cSld>
  <p:clrMapOvr>
    <a:masterClrMapping/>
  </p:clrMapOvr>
  <p:transition advClick="0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4811361"/>
      </p:ext>
    </p:extLst>
  </p:cSld>
  <p:clrMapOvr>
    <a:masterClrMapping/>
  </p:clrMapOvr>
  <p:transition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9839206"/>
      </p:ext>
    </p:extLst>
  </p:cSld>
  <p:clrMapOvr>
    <a:masterClrMapping/>
  </p:clrMapOvr>
  <p:transition advClick="0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504283"/>
      </p:ext>
    </p:extLst>
  </p:cSld>
  <p:clrMapOvr>
    <a:masterClrMapping/>
  </p:clrMapOvr>
  <p:transition advClick="0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354731"/>
      </p:ext>
    </p:extLst>
  </p:cSld>
  <p:clrMapOvr>
    <a:masterClrMapping/>
  </p:clrMapOvr>
  <p:transition advClick="0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810800"/>
      </p:ext>
    </p:extLst>
  </p:cSld>
  <p:clrMapOvr>
    <a:masterClrMapping/>
  </p:clrMapOvr>
  <p:transition advClick="0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359959"/>
      </p:ext>
    </p:extLst>
  </p:cSld>
  <p:clrMapOvr>
    <a:masterClrMapping/>
  </p:clrMapOvr>
  <p:transition advClick="0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595637"/>
      </p:ext>
    </p:extLst>
  </p:cSld>
  <p:clrMapOvr>
    <a:masterClrMapping/>
  </p:clrMapOvr>
  <p:transition advClick="0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2746957"/>
      </p:ext>
    </p:extLst>
  </p:cSld>
  <p:clrMapOvr>
    <a:masterClrMapping/>
  </p:clrMapOvr>
  <p:transition advClick="0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242641"/>
      </p:ext>
    </p:extLst>
  </p:cSld>
  <p:clrMapOvr>
    <a:masterClrMapping/>
  </p:clrMapOvr>
  <p:transition advClick="0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0"/>
            <a:ext cx="1466850" cy="975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0"/>
            <a:ext cx="4248150" cy="975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035856"/>
      </p:ext>
    </p:extLst>
  </p:cSld>
  <p:clrMapOvr>
    <a:masterClrMapping/>
  </p:clrMapOvr>
  <p:transition advClick="0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998951"/>
      </p:ext>
    </p:extLst>
  </p:cSld>
  <p:clrMapOvr>
    <a:masterClrMapping/>
  </p:clrMapOvr>
  <p:transition advClick="0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659117"/>
      </p:ext>
    </p:extLst>
  </p:cSld>
  <p:clrMapOvr>
    <a:masterClrMapping/>
  </p:clrMapOvr>
  <p:transition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489404"/>
      </p:ext>
    </p:extLst>
  </p:cSld>
  <p:clrMapOvr>
    <a:masterClrMapping/>
  </p:clrMapOvr>
  <p:transition advClick="0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1990745"/>
      </p:ext>
    </p:extLst>
  </p:cSld>
  <p:clrMapOvr>
    <a:masterClrMapping/>
  </p:clrMapOvr>
  <p:transition advClick="0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988202"/>
      </p:ext>
    </p:extLst>
  </p:cSld>
  <p:clrMapOvr>
    <a:masterClrMapping/>
  </p:clrMapOvr>
  <p:transition advClick="0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216314"/>
      </p:ext>
    </p:extLst>
  </p:cSld>
  <p:clrMapOvr>
    <a:masterClrMapping/>
  </p:clrMapOvr>
  <p:transition advClick="0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425716"/>
      </p:ext>
    </p:extLst>
  </p:cSld>
  <p:clrMapOvr>
    <a:masterClrMapping/>
  </p:clrMapOvr>
  <p:transition advClick="0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109187"/>
      </p:ext>
    </p:extLst>
  </p:cSld>
  <p:clrMapOvr>
    <a:masterClrMapping/>
  </p:clrMapOvr>
  <p:transition advClick="0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4843391"/>
      </p:ext>
    </p:extLst>
  </p:cSld>
  <p:clrMapOvr>
    <a:masterClrMapping/>
  </p:clrMapOvr>
  <p:transition advClick="0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8752505"/>
      </p:ext>
    </p:extLst>
  </p:cSld>
  <p:clrMapOvr>
    <a:masterClrMapping/>
  </p:clrMapOvr>
  <p:transition advClick="0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947054"/>
      </p:ext>
    </p:extLst>
  </p:cSld>
  <p:clrMapOvr>
    <a:masterClrMapping/>
  </p:clrMapOvr>
  <p:transition advClick="0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0"/>
            <a:ext cx="1466850" cy="975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0"/>
            <a:ext cx="4248150" cy="975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977394"/>
      </p:ext>
    </p:extLst>
  </p:cSld>
  <p:clrMapOvr>
    <a:masterClrMapping/>
  </p:clrMapOvr>
  <p:transition advClick="0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429304"/>
      </p:ext>
    </p:extLst>
  </p:cSld>
  <p:clrMapOvr>
    <a:masterClrMapping/>
  </p:clrMapOvr>
  <p:transition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4114590"/>
      </p:ext>
    </p:extLst>
  </p:cSld>
  <p:clrMapOvr>
    <a:masterClrMapping/>
  </p:clrMapOvr>
  <p:transition advClick="0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393381"/>
      </p:ext>
    </p:extLst>
  </p:cSld>
  <p:clrMapOvr>
    <a:masterClrMapping/>
  </p:clrMapOvr>
  <p:transition advClick="0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5249857"/>
      </p:ext>
    </p:extLst>
  </p:cSld>
  <p:clrMapOvr>
    <a:masterClrMapping/>
  </p:clrMapOvr>
  <p:transition advClick="0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951529"/>
      </p:ext>
    </p:extLst>
  </p:cSld>
  <p:clrMapOvr>
    <a:masterClrMapping/>
  </p:clrMapOvr>
  <p:transition advClick="0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592210"/>
      </p:ext>
    </p:extLst>
  </p:cSld>
  <p:clrMapOvr>
    <a:masterClrMapping/>
  </p:clrMapOvr>
  <p:transition advClick="0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45310"/>
      </p:ext>
    </p:extLst>
  </p:cSld>
  <p:clrMapOvr>
    <a:masterClrMapping/>
  </p:clrMapOvr>
  <p:transition advClick="0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9769319"/>
      </p:ext>
    </p:extLst>
  </p:cSld>
  <p:clrMapOvr>
    <a:masterClrMapping/>
  </p:clrMapOvr>
  <p:transition advClick="0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6340498"/>
      </p:ext>
    </p:extLst>
  </p:cSld>
  <p:clrMapOvr>
    <a:masterClrMapping/>
  </p:clrMapOvr>
  <p:transition advClick="0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6555753"/>
      </p:ext>
    </p:extLst>
  </p:cSld>
  <p:clrMapOvr>
    <a:masterClrMapping/>
  </p:clrMapOvr>
  <p:transition advClick="0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525332"/>
      </p:ext>
    </p:extLst>
  </p:cSld>
  <p:clrMapOvr>
    <a:masterClrMapping/>
  </p:clrMapOvr>
  <p:transition advClick="0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669286"/>
      </p:ext>
    </p:extLst>
  </p:cSld>
  <p:clrMapOvr>
    <a:masterClrMapping/>
  </p:clrMapOvr>
  <p:transition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0"/>
            <a:ext cx="104648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advClick="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406400" indent="-50800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863600" indent="-50800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20800" indent="-50800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78000" indent="-50800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235200" indent="-50800" algn="ctr" rtl="0" fontAlgn="base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692400" indent="-50800" algn="ctr" rtl="0" fontAlgn="base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149600" indent="-50800" algn="ctr" rtl="0" fontAlgn="base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606800" indent="-50800" algn="ctr" rtl="0" fontAlgn="base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 advClick="0">
    <p:fade/>
  </p:transition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968375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412875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857375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301875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746375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03575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60775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117975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75175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50419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advClick="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588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033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478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9923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368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894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351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08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2656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77800"/>
            <a:ext cx="10464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 advClick="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588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033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478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9923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368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894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351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08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2656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05100"/>
            <a:ext cx="39624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 advClick="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588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033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478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9923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368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894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351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08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2656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50419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advClick="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588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033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478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9923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368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894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351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08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2656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104648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366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811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256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701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146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718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290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862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434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advClick="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9375" indent="-39688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36575" indent="-39688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993775" indent="-39688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450975" indent="-39688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08175" indent="-39688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365375" indent="-39688" algn="ctr" rtl="0" fontAlgn="base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822575" indent="-39688" algn="ctr" rtl="0" fontAlgn="base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279775" indent="-39688" algn="ctr" rtl="0" fontAlgn="base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36975" indent="-39688" algn="ctr" rtl="0" fontAlgn="base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advClick="0">
    <p:fade/>
  </p:transition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366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811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256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701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146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718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290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862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434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 advClick="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9375" indent="-39688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36575" indent="-39688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993775" indent="-39688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450975" indent="-39688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08175" indent="-39688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365375" indent="-39688" algn="ctr" rtl="0" fontAlgn="base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822575" indent="-39688" algn="ctr" rtl="0" fontAlgn="base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279775" indent="-39688" algn="ctr" rtl="0" fontAlgn="base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36975" indent="-39688" algn="ctr" rtl="0" fontAlgn="base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 advClick="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9375" indent="-39688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36575" indent="-39688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993775" indent="-39688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450975" indent="-39688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08175" indent="-39688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365375" indent="-39688" algn="ctr" rtl="0" fontAlgn="base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822575" indent="-39688" algn="ctr" rtl="0" fontAlgn="base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279775" indent="-39688" algn="ctr" rtl="0" fontAlgn="base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36975" indent="-39688" algn="ctr" rtl="0" fontAlgn="base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0"/>
            <a:ext cx="58674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 advClick="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406400" indent="-50800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–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863600" indent="-50800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20800" indent="-50800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–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78000" indent="-50800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235200" indent="-50800" algn="ctr" rtl="0" fontAlgn="base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692400" indent="-50800" algn="ctr" rtl="0" fontAlgn="base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149600" indent="-50800" algn="ctr" rtl="0" fontAlgn="base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606800" indent="-50800" algn="ctr" rtl="0" fontAlgn="base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0"/>
            <a:ext cx="58674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advClick="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406400" indent="-50800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–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863600" indent="-50800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20800" indent="-50800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–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78000" indent="-50800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235200" indent="-50800" algn="ctr" rtl="0" fontAlgn="base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692400" indent="-50800" algn="ctr" rtl="0" fontAlgn="base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149600" indent="-50800" algn="ctr" rtl="0" fontAlgn="base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606800" indent="-50800" algn="ctr" rtl="0" fontAlgn="base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 advClick="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968375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412875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857375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301875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746375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03575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60775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117975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75175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uklanguagecourses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/>
          </p:cNvSpPr>
          <p:nvPr/>
        </p:nvSpPr>
        <p:spPr bwMode="auto">
          <a:xfrm>
            <a:off x="1606550" y="5956300"/>
            <a:ext cx="9715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en-US" altLang="en-US" sz="4800" b="1">
                <a:solidFill>
                  <a:srgbClr val="4D4D4D"/>
                </a:solidFill>
                <a:latin typeface="Helvetica Neue" charset="0"/>
                <a:cs typeface="Helvetica Neue" charset="0"/>
                <a:sym typeface="Helvetica Neue" charset="0"/>
              </a:rPr>
              <a:t>York, Bootham School</a:t>
            </a:r>
          </a:p>
          <a:p>
            <a:pPr eaLnBrk="1" hangingPunct="1">
              <a:buSzTx/>
              <a:buFontTx/>
              <a:buNone/>
            </a:pPr>
            <a:endParaRPr lang="en-US" altLang="en-US" sz="4800">
              <a:solidFill>
                <a:srgbClr val="4D4D4D"/>
              </a:solidFill>
              <a:latin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4339" name="Rectangle 5"/>
          <p:cNvSpPr>
            <a:spLocks/>
          </p:cNvSpPr>
          <p:nvPr/>
        </p:nvSpPr>
        <p:spPr bwMode="auto">
          <a:xfrm>
            <a:off x="4654550" y="8940800"/>
            <a:ext cx="3476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en-US" altLang="en-US" sz="2000" u="sng">
                <a:solidFill>
                  <a:srgbClr val="D90B00"/>
                </a:solidFill>
                <a:latin typeface="Helvetica Neue" charset="0"/>
                <a:cs typeface="Helvetica Neue" charset="0"/>
                <a:sym typeface="Helvetica Neue" charset="0"/>
                <a:hlinkClick r:id="rId2"/>
              </a:rPr>
              <a:t>www.uklanguagecourses.com</a:t>
            </a:r>
            <a:endParaRPr lang="en-US" altLang="en-US" sz="2000" u="sng">
              <a:solidFill>
                <a:srgbClr val="D90B00"/>
              </a:solidFill>
              <a:latin typeface="Helvetica Neue" charset="0"/>
              <a:cs typeface="Helvetica Neue" charset="0"/>
              <a:sym typeface="Helvetica Neue" charset="0"/>
            </a:endParaRP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788" y="-25400"/>
            <a:ext cx="1416367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 descr="DSC0032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1181100"/>
            <a:ext cx="6697662" cy="448310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6892925"/>
            <a:ext cx="11758613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5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788" y="-25400"/>
            <a:ext cx="1416367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4">
            <a:hlinkClick r:id="rId3" action="ppaction://hlinksldjump"/>
          </p:cNvPr>
          <p:cNvSpPr>
            <a:spLocks/>
          </p:cNvSpPr>
          <p:nvPr/>
        </p:nvSpPr>
        <p:spPr bwMode="auto">
          <a:xfrm>
            <a:off x="1557338" y="8261350"/>
            <a:ext cx="9715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>
              <a:buSzTx/>
              <a:buFontTx/>
              <a:buNone/>
            </a:pPr>
            <a:r>
              <a:rPr lang="en-US" altLang="en-US" sz="2000" b="1">
                <a:solidFill>
                  <a:srgbClr val="002060"/>
                </a:solidFill>
                <a:latin typeface="Helvetica Neue" charset="0"/>
                <a:cs typeface="Helvetica Neue" charset="0"/>
                <a:sym typeface="Helvetica Neue" charset="0"/>
              </a:rPr>
              <a:t>Accommodation</a:t>
            </a:r>
          </a:p>
          <a:p>
            <a:pPr eaLnBrk="1" hangingPunct="1">
              <a:buSzTx/>
              <a:buFontTx/>
              <a:buNone/>
            </a:pPr>
            <a:endParaRPr lang="en-US" altLang="en-US" sz="4800">
              <a:solidFill>
                <a:srgbClr val="002060"/>
              </a:solidFill>
              <a:latin typeface="Helvetica Neue" charset="0"/>
              <a:cs typeface="Helvetica Neue" charset="0"/>
              <a:sym typeface="Helvetica Neue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688" y="1636713"/>
            <a:ext cx="8640762" cy="648335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 spd="med" advClick="0" advTm="5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788" y="-25400"/>
            <a:ext cx="1416367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 descr="York_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8" y="1636713"/>
            <a:ext cx="8640762" cy="648335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0" name="Rectangle 4">
            <a:hlinkClick r:id="rId4" action="ppaction://hlinksldjump"/>
          </p:cNvPr>
          <p:cNvSpPr>
            <a:spLocks/>
          </p:cNvSpPr>
          <p:nvPr/>
        </p:nvSpPr>
        <p:spPr bwMode="auto">
          <a:xfrm>
            <a:off x="1035050" y="8261350"/>
            <a:ext cx="9715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>
              <a:buSzTx/>
              <a:buFontTx/>
              <a:buNone/>
            </a:pPr>
            <a:r>
              <a:rPr lang="en-US" altLang="en-US" sz="2000" b="1">
                <a:solidFill>
                  <a:srgbClr val="002060"/>
                </a:solidFill>
                <a:latin typeface="Helvetica Neue" charset="0"/>
                <a:cs typeface="Helvetica Neue" charset="0"/>
                <a:sym typeface="Helvetica Neue" charset="0"/>
              </a:rPr>
              <a:t>Bootham School - Servery</a:t>
            </a:r>
            <a:endParaRPr lang="en-US" altLang="en-US" sz="4800">
              <a:solidFill>
                <a:srgbClr val="002060"/>
              </a:solidFill>
              <a:latin typeface="Helvetica Neue" charset="0"/>
              <a:cs typeface="Helvetica Neue" charset="0"/>
              <a:sym typeface="Helvetica Neue" charset="0"/>
            </a:endParaRPr>
          </a:p>
        </p:txBody>
      </p:sp>
    </p:spTree>
  </p:cSld>
  <p:clrMapOvr>
    <a:masterClrMapping/>
  </p:clrMapOvr>
  <p:transition spd="med" advClick="0" advTm="5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788" y="-25400"/>
            <a:ext cx="1416367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2" descr="\\elm\Shared\General\My Pictures\Bootham\Facilities\DSC0035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5" y="1490663"/>
            <a:ext cx="10115550" cy="6772275"/>
          </a:xfrm>
          <a:prstGeom prst="rect">
            <a:avLst/>
          </a:prstGeom>
          <a:noFill/>
          <a:ln w="222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Rectangle 4">
            <a:hlinkClick r:id="rId4" action="ppaction://hlinksldjump"/>
          </p:cNvPr>
          <p:cNvSpPr>
            <a:spLocks/>
          </p:cNvSpPr>
          <p:nvPr/>
        </p:nvSpPr>
        <p:spPr bwMode="auto">
          <a:xfrm>
            <a:off x="1846263" y="8477250"/>
            <a:ext cx="9715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>
              <a:buSzTx/>
              <a:buFontTx/>
              <a:buNone/>
            </a:pPr>
            <a:r>
              <a:rPr lang="en-US" altLang="en-US" sz="2000" b="1">
                <a:solidFill>
                  <a:srgbClr val="002060"/>
                </a:solidFill>
                <a:latin typeface="Helvetica Neue" charset="0"/>
                <a:cs typeface="Helvetica Neue" charset="0"/>
                <a:sym typeface="Helvetica Neue" charset="0"/>
              </a:rPr>
              <a:t>Bootham School - Dining Hall</a:t>
            </a:r>
            <a:endParaRPr lang="en-US" altLang="en-US" sz="4800">
              <a:solidFill>
                <a:srgbClr val="002060"/>
              </a:solidFill>
              <a:latin typeface="Helvetica Neue" charset="0"/>
              <a:cs typeface="Helvetica Neue" charset="0"/>
              <a:sym typeface="Helvetica Neue" charset="0"/>
            </a:endParaRPr>
          </a:p>
        </p:txBody>
      </p:sp>
    </p:spTree>
  </p:cSld>
  <p:clrMapOvr>
    <a:masterClrMapping/>
  </p:clrMapOvr>
  <p:transition spd="med" advClick="0" advTm="5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788" y="-25400"/>
            <a:ext cx="1416367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4">
            <a:hlinkClick r:id="rId3" action="ppaction://hlinksldjump"/>
          </p:cNvPr>
          <p:cNvSpPr>
            <a:spLocks/>
          </p:cNvSpPr>
          <p:nvPr/>
        </p:nvSpPr>
        <p:spPr bwMode="auto">
          <a:xfrm>
            <a:off x="2038350" y="8029575"/>
            <a:ext cx="9715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>
              <a:buSzTx/>
              <a:buFontTx/>
              <a:buNone/>
            </a:pPr>
            <a:r>
              <a:rPr lang="en-US" altLang="en-US" sz="2000" b="1">
                <a:solidFill>
                  <a:srgbClr val="002060"/>
                </a:solidFill>
                <a:latin typeface="Helvetica Neue" charset="0"/>
                <a:cs typeface="Helvetica Neue" charset="0"/>
                <a:sym typeface="Helvetica Neue" charset="0"/>
              </a:rPr>
              <a:t>York</a:t>
            </a:r>
          </a:p>
        </p:txBody>
      </p:sp>
      <p:pic>
        <p:nvPicPr>
          <p:cNvPr id="26628" name="Picture 6" descr="Image result for yo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1420813"/>
            <a:ext cx="11163300" cy="6275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5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788" y="-25400"/>
            <a:ext cx="1416367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4">
            <a:hlinkClick r:id="rId3" action="ppaction://hlinksldjump"/>
          </p:cNvPr>
          <p:cNvSpPr>
            <a:spLocks/>
          </p:cNvSpPr>
          <p:nvPr/>
        </p:nvSpPr>
        <p:spPr bwMode="auto">
          <a:xfrm>
            <a:off x="1460500" y="8943975"/>
            <a:ext cx="9715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>
              <a:buSzTx/>
              <a:buFontTx/>
              <a:buNone/>
            </a:pPr>
            <a:r>
              <a:rPr lang="en-US" altLang="en-US" sz="2000" b="1">
                <a:solidFill>
                  <a:srgbClr val="002060"/>
                </a:solidFill>
                <a:latin typeface="Helvetica Neue" charset="0"/>
                <a:cs typeface="Helvetica Neue" charset="0"/>
                <a:sym typeface="Helvetica Neue" charset="0"/>
              </a:rPr>
              <a:t>York</a:t>
            </a:r>
          </a:p>
        </p:txBody>
      </p:sp>
      <p:pic>
        <p:nvPicPr>
          <p:cNvPr id="27652" name="Picture 2" descr="Image result for yo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1449388"/>
            <a:ext cx="10179050" cy="6769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5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788" y="-25400"/>
            <a:ext cx="1416367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4">
            <a:hlinkClick r:id="rId3" action="ppaction://hlinksldjump"/>
          </p:cNvPr>
          <p:cNvSpPr>
            <a:spLocks/>
          </p:cNvSpPr>
          <p:nvPr/>
        </p:nvSpPr>
        <p:spPr bwMode="auto">
          <a:xfrm>
            <a:off x="2266950" y="8634413"/>
            <a:ext cx="9715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>
              <a:buSzTx/>
              <a:buFontTx/>
              <a:buNone/>
            </a:pPr>
            <a:r>
              <a:rPr lang="en-US" altLang="en-US" sz="2000" b="1">
                <a:solidFill>
                  <a:srgbClr val="002060"/>
                </a:solidFill>
                <a:latin typeface="Helvetica Neue" charset="0"/>
                <a:cs typeface="Helvetica Neue" charset="0"/>
                <a:sym typeface="Helvetica Neue" charset="0"/>
              </a:rPr>
              <a:t>York</a:t>
            </a:r>
          </a:p>
        </p:txBody>
      </p:sp>
      <p:pic>
        <p:nvPicPr>
          <p:cNvPr id="28676" name="Picture 6" descr="Image result for york wal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1403350"/>
            <a:ext cx="10521950" cy="6913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5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788" y="-25400"/>
            <a:ext cx="1416367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4">
            <a:hlinkClick r:id="rId3" action="ppaction://hlinksldjump"/>
          </p:cNvPr>
          <p:cNvSpPr>
            <a:spLocks/>
          </p:cNvSpPr>
          <p:nvPr/>
        </p:nvSpPr>
        <p:spPr bwMode="auto">
          <a:xfrm>
            <a:off x="2470150" y="8405813"/>
            <a:ext cx="9715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>
              <a:buSzTx/>
              <a:buFontTx/>
              <a:buNone/>
            </a:pPr>
            <a:r>
              <a:rPr lang="en-US" altLang="en-US" sz="2000" b="1">
                <a:solidFill>
                  <a:srgbClr val="002060"/>
                </a:solidFill>
                <a:latin typeface="Helvetica Neue" charset="0"/>
                <a:cs typeface="Helvetica Neue" charset="0"/>
                <a:sym typeface="Helvetica Neue" charset="0"/>
              </a:rPr>
              <a:t>York Minster &amp;</a:t>
            </a:r>
          </a:p>
          <a:p>
            <a:pPr algn="r" eaLnBrk="1" hangingPunct="1">
              <a:buSzTx/>
              <a:buFontTx/>
              <a:buNone/>
            </a:pPr>
            <a:r>
              <a:rPr lang="en-US" altLang="en-US" sz="2000" b="1">
                <a:solidFill>
                  <a:srgbClr val="002060"/>
                </a:solidFill>
                <a:latin typeface="Helvetica Neue" charset="0"/>
                <a:cs typeface="Helvetica Neue" charset="0"/>
                <a:sym typeface="Helvetica Neue" charset="0"/>
              </a:rPr>
              <a:t>Bootham School</a:t>
            </a:r>
          </a:p>
          <a:p>
            <a:pPr eaLnBrk="1" hangingPunct="1">
              <a:buSzTx/>
              <a:buFontTx/>
              <a:buNone/>
            </a:pPr>
            <a:endParaRPr lang="en-US" altLang="en-US" sz="4800">
              <a:solidFill>
                <a:srgbClr val="002060"/>
              </a:solidFill>
              <a:latin typeface="Helvetica Neue" charset="0"/>
              <a:cs typeface="Helvetica Neue" charset="0"/>
              <a:sym typeface="Helvetica Neue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213" y="1125538"/>
            <a:ext cx="5111750" cy="783907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 spd="med" advClick="0" advTm="5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788" y="-25400"/>
            <a:ext cx="1416367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4">
            <a:hlinkClick r:id="rId3" action="ppaction://hlinksldjump"/>
          </p:cNvPr>
          <p:cNvSpPr>
            <a:spLocks/>
          </p:cNvSpPr>
          <p:nvPr/>
        </p:nvSpPr>
        <p:spPr bwMode="auto">
          <a:xfrm>
            <a:off x="1246188" y="8426450"/>
            <a:ext cx="9715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>
              <a:buSzTx/>
              <a:buFontTx/>
              <a:buNone/>
            </a:pPr>
            <a:r>
              <a:rPr lang="en-US" altLang="en-US" sz="2000" b="1">
                <a:solidFill>
                  <a:srgbClr val="002060"/>
                </a:solidFill>
                <a:latin typeface="Helvetica Neue" charset="0"/>
                <a:cs typeface="Helvetica Neue" charset="0"/>
                <a:sym typeface="Helvetica Neue" charset="0"/>
              </a:rPr>
              <a:t>Excursion – Whitby &amp; Bark Endeavour</a:t>
            </a:r>
          </a:p>
        </p:txBody>
      </p:sp>
      <p:pic>
        <p:nvPicPr>
          <p:cNvPr id="29700" name="Picture 5" descr="\\elm\Shared\General\My Pictures\Bootham\Excursions 2013\Bark Endeavou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1419225"/>
            <a:ext cx="8899525" cy="6673850"/>
          </a:xfrm>
          <a:prstGeom prst="rect">
            <a:avLst/>
          </a:prstGeom>
          <a:noFill/>
          <a:ln w="222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50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788" y="-25400"/>
            <a:ext cx="1416367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4">
            <a:hlinkClick r:id="rId3" action="ppaction://hlinksldjump"/>
          </p:cNvPr>
          <p:cNvSpPr>
            <a:spLocks/>
          </p:cNvSpPr>
          <p:nvPr/>
        </p:nvSpPr>
        <p:spPr bwMode="auto">
          <a:xfrm>
            <a:off x="2541588" y="7540625"/>
            <a:ext cx="9715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>
              <a:buSzTx/>
              <a:buFontTx/>
              <a:buNone/>
            </a:pPr>
            <a:r>
              <a:rPr lang="en-US" altLang="en-US" sz="2000" b="1">
                <a:solidFill>
                  <a:srgbClr val="002060"/>
                </a:solidFill>
                <a:latin typeface="Helvetica Neue" charset="0"/>
                <a:cs typeface="Helvetica Neue" charset="0"/>
                <a:sym typeface="Helvetica Neue" charset="0"/>
              </a:rPr>
              <a:t>Excursion – Whitby</a:t>
            </a:r>
          </a:p>
        </p:txBody>
      </p:sp>
      <p:pic>
        <p:nvPicPr>
          <p:cNvPr id="44034" name="Picture 2" descr="Image result for whitb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2139950"/>
            <a:ext cx="11722100" cy="504031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50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788" y="-25400"/>
            <a:ext cx="1416367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4">
            <a:hlinkClick r:id="rId3" action="ppaction://hlinksldjump"/>
          </p:cNvPr>
          <p:cNvSpPr>
            <a:spLocks/>
          </p:cNvSpPr>
          <p:nvPr/>
        </p:nvSpPr>
        <p:spPr bwMode="auto">
          <a:xfrm>
            <a:off x="1033463" y="7540625"/>
            <a:ext cx="9715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>
              <a:buSzTx/>
              <a:buFontTx/>
              <a:buNone/>
            </a:pPr>
            <a:r>
              <a:rPr lang="en-US" altLang="en-US" sz="2000" b="1">
                <a:solidFill>
                  <a:srgbClr val="002060"/>
                </a:solidFill>
                <a:latin typeface="Helvetica Neue" charset="0"/>
                <a:cs typeface="Helvetica Neue" charset="0"/>
                <a:sym typeface="Helvetica Neue" charset="0"/>
              </a:rPr>
              <a:t>Excursion – Castle Howard</a:t>
            </a:r>
          </a:p>
        </p:txBody>
      </p:sp>
      <p:pic>
        <p:nvPicPr>
          <p:cNvPr id="30724" name="Picture 6" descr="\\elm\Shared\General\My Pictures\Bootham\Excursions 2013\Castle Howear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1797050"/>
            <a:ext cx="8505825" cy="5630863"/>
          </a:xfrm>
          <a:prstGeom prst="rect">
            <a:avLst/>
          </a:prstGeom>
          <a:noFill/>
          <a:ln w="222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5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788" y="-25400"/>
            <a:ext cx="1416367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York_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8" y="1852613"/>
            <a:ext cx="9234487" cy="6181725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Rectangle 4">
            <a:hlinkClick r:id="rId4" action="ppaction://hlinksldjump"/>
          </p:cNvPr>
          <p:cNvSpPr>
            <a:spLocks/>
          </p:cNvSpPr>
          <p:nvPr/>
        </p:nvSpPr>
        <p:spPr bwMode="auto">
          <a:xfrm>
            <a:off x="1654175" y="8261350"/>
            <a:ext cx="9715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>
              <a:buSzTx/>
              <a:buFontTx/>
              <a:buNone/>
            </a:pPr>
            <a:r>
              <a:rPr lang="en-US" altLang="en-US" sz="2000" b="1">
                <a:solidFill>
                  <a:srgbClr val="002060"/>
                </a:solidFill>
                <a:latin typeface="Helvetica Neue" charset="0"/>
                <a:cs typeface="Helvetica Neue" charset="0"/>
                <a:sym typeface="Helvetica Neue" charset="0"/>
              </a:rPr>
              <a:t>Bootham School – Main Building External</a:t>
            </a:r>
          </a:p>
          <a:p>
            <a:pPr eaLnBrk="1" hangingPunct="1">
              <a:buSzTx/>
              <a:buFontTx/>
              <a:buNone/>
            </a:pPr>
            <a:endParaRPr lang="en-US" altLang="en-US" sz="4800">
              <a:solidFill>
                <a:srgbClr val="4D4D4D"/>
              </a:solidFill>
              <a:latin typeface="Helvetica Neue" charset="0"/>
              <a:cs typeface="Helvetica Neue" charset="0"/>
              <a:sym typeface="Helvetica Neue" charset="0"/>
            </a:endParaRPr>
          </a:p>
        </p:txBody>
      </p:sp>
    </p:spTree>
  </p:cSld>
  <p:clrMapOvr>
    <a:masterClrMapping/>
  </p:clrMapOvr>
  <p:transition spd="med" advClick="0" advTm="500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788" y="-25400"/>
            <a:ext cx="1416367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5">
            <a:hlinkClick r:id="rId3" action="ppaction://hlinksldjump"/>
          </p:cNvPr>
          <p:cNvSpPr>
            <a:spLocks/>
          </p:cNvSpPr>
          <p:nvPr/>
        </p:nvSpPr>
        <p:spPr bwMode="auto">
          <a:xfrm>
            <a:off x="2254250" y="8345488"/>
            <a:ext cx="9715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>
              <a:buSzTx/>
              <a:buFontTx/>
              <a:buNone/>
            </a:pPr>
            <a:r>
              <a:rPr lang="en-US" altLang="en-US" sz="2000" b="1">
                <a:solidFill>
                  <a:srgbClr val="002060"/>
                </a:solidFill>
                <a:latin typeface="Helvetica Neue" charset="0"/>
                <a:cs typeface="Helvetica Neue" charset="0"/>
                <a:sym typeface="Helvetica Neue" charset="0"/>
              </a:rPr>
              <a:t>Excursion – Manchester Utd &amp; Old Trafford </a:t>
            </a:r>
          </a:p>
        </p:txBody>
      </p:sp>
      <p:sp>
        <p:nvSpPr>
          <p:cNvPr id="33796" name="AutoShape 6" descr="https://photos-3.dropbox.com/t/2/AADXMHOKM5M_GvTig_rQJndrO1Vzq0R3S0wDQszzznxcww/12/353251519/jpeg/32x32/1/_/1/2/Old%20Trafford%2C%20Manchester.JPG/ENH8nOAEGL8DIAIoAg/PqEXAWnEJXblGTpovVHPRUgEA6Gyhscx7tCtDynzlQA%2CI9VjH4C3rBpqBN8lRpG_PPye5edrnSCVOzhcAQOgEvU?size=800x600&amp;size_mode=3"/>
          <p:cNvSpPr>
            <a:spLocks noChangeAspect="1" noChangeArrowheads="1"/>
          </p:cNvSpPr>
          <p:nvPr/>
        </p:nvSpPr>
        <p:spPr bwMode="auto">
          <a:xfrm>
            <a:off x="6496050" y="3492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buSzTx/>
              <a:buFontTx/>
              <a:buNone/>
            </a:pPr>
            <a:endParaRPr lang="en-GB" altLang="en-US" sz="4200">
              <a:solidFill>
                <a:srgbClr val="000000"/>
              </a:solidFill>
            </a:endParaRPr>
          </a:p>
        </p:txBody>
      </p:sp>
      <p:sp>
        <p:nvSpPr>
          <p:cNvPr id="33797" name="AutoShape 8" descr="https://photos-3.dropbox.com/t/2/AADXMHOKM5M_GvTig_rQJndrO1Vzq0R3S0wDQszzznxcww/12/353251519/jpeg/32x32/1/_/1/2/Old%20Trafford%2C%20Manchester.JPG/ENH8nOAEGL8DIAIoAg/PqEXAWnEJXblGTpovVHPRUgEA6Gyhscx7tCtDynzlQA%2CI9VjH4C3rBpqBN8lRpG_PPye5edrnSCVOzhcAQOgEvU?size=800x600&amp;size_mode=3"/>
          <p:cNvSpPr>
            <a:spLocks noChangeAspect="1" noChangeArrowheads="1"/>
          </p:cNvSpPr>
          <p:nvPr/>
        </p:nvSpPr>
        <p:spPr bwMode="auto">
          <a:xfrm>
            <a:off x="6191250" y="27162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buSzTx/>
              <a:buFontTx/>
              <a:buNone/>
            </a:pPr>
            <a:endParaRPr lang="en-GB" altLang="en-US" sz="4200">
              <a:solidFill>
                <a:srgbClr val="000000"/>
              </a:solidFill>
            </a:endParaRPr>
          </a:p>
        </p:txBody>
      </p:sp>
      <p:sp>
        <p:nvSpPr>
          <p:cNvPr id="33798" name="AutoShape 12" descr="https://photos-3.dropbox.com/t/2/AADXMHOKM5M_GvTig_rQJndrO1Vzq0R3S0wDQszzznxcww/12/353251519/jpeg/32x32/1/_/1/2/Old%20Trafford%2C%20Manchester.JPG/ENH8nOAEGL8DIAIoAg/PqEXAWnEJXblGTpovVHPRUgEA6Gyhscx7tCtDynzlQA%2CI9VjH4C3rBpqBN8lRpG_PPye5edrnSCVOzhcAQOgEvU?size=800x600&amp;size_mode=3"/>
          <p:cNvSpPr>
            <a:spLocks noChangeAspect="1" noChangeArrowheads="1"/>
          </p:cNvSpPr>
          <p:nvPr/>
        </p:nvSpPr>
        <p:spPr bwMode="auto">
          <a:xfrm>
            <a:off x="498475" y="-319088"/>
            <a:ext cx="10668000" cy="1066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buSzTx/>
              <a:buFontTx/>
              <a:buNone/>
            </a:pPr>
            <a:endParaRPr lang="en-GB" altLang="en-US" sz="4200">
              <a:solidFill>
                <a:srgbClr val="000000"/>
              </a:solidFill>
            </a:endParaRPr>
          </a:p>
        </p:txBody>
      </p:sp>
      <p:pic>
        <p:nvPicPr>
          <p:cNvPr id="31758" name="Picture 14" descr="Image result for manchester Utd stad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1539875"/>
            <a:ext cx="9467850" cy="62992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500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788" y="-25400"/>
            <a:ext cx="1416367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5">
            <a:hlinkClick r:id="rId3" action="ppaction://hlinksldjump"/>
          </p:cNvPr>
          <p:cNvSpPr>
            <a:spLocks/>
          </p:cNvSpPr>
          <p:nvPr/>
        </p:nvSpPr>
        <p:spPr bwMode="auto">
          <a:xfrm>
            <a:off x="2254250" y="8345488"/>
            <a:ext cx="9715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>
              <a:buSzTx/>
              <a:buFontTx/>
              <a:buNone/>
            </a:pPr>
            <a:r>
              <a:rPr lang="en-US" altLang="en-US" sz="2000" b="1">
                <a:solidFill>
                  <a:srgbClr val="002060"/>
                </a:solidFill>
                <a:latin typeface="Helvetica Neue" charset="0"/>
                <a:cs typeface="Helvetica Neue" charset="0"/>
                <a:sym typeface="Helvetica Neue" charset="0"/>
              </a:rPr>
              <a:t>Excursion – Leeds &amp; Leeds Gallery</a:t>
            </a:r>
          </a:p>
        </p:txBody>
      </p:sp>
      <p:sp>
        <p:nvSpPr>
          <p:cNvPr id="34820" name="AutoShape 6" descr="https://photos-3.dropbox.com/t/2/AADXMHOKM5M_GvTig_rQJndrO1Vzq0R3S0wDQszzznxcww/12/353251519/jpeg/32x32/1/_/1/2/Old%20Trafford%2C%20Manchester.JPG/ENH8nOAEGL8DIAIoAg/PqEXAWnEJXblGTpovVHPRUgEA6Gyhscx7tCtDynzlQA%2CI9VjH4C3rBpqBN8lRpG_PPye5edrnSCVOzhcAQOgEvU?size=800x600&amp;size_mode=3"/>
          <p:cNvSpPr>
            <a:spLocks noChangeAspect="1" noChangeArrowheads="1"/>
          </p:cNvSpPr>
          <p:nvPr/>
        </p:nvSpPr>
        <p:spPr bwMode="auto">
          <a:xfrm>
            <a:off x="6496050" y="3492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buSzTx/>
              <a:buFontTx/>
              <a:buNone/>
            </a:pPr>
            <a:endParaRPr lang="en-GB" altLang="en-US" sz="4200">
              <a:solidFill>
                <a:srgbClr val="000000"/>
              </a:solidFill>
            </a:endParaRPr>
          </a:p>
        </p:txBody>
      </p:sp>
      <p:sp>
        <p:nvSpPr>
          <p:cNvPr id="34821" name="AutoShape 8" descr="https://photos-3.dropbox.com/t/2/AADXMHOKM5M_GvTig_rQJndrO1Vzq0R3S0wDQszzznxcww/12/353251519/jpeg/32x32/1/_/1/2/Old%20Trafford%2C%20Manchester.JPG/ENH8nOAEGL8DIAIoAg/PqEXAWnEJXblGTpovVHPRUgEA6Gyhscx7tCtDynzlQA%2CI9VjH4C3rBpqBN8lRpG_PPye5edrnSCVOzhcAQOgEvU?size=800x600&amp;size_mode=3"/>
          <p:cNvSpPr>
            <a:spLocks noChangeAspect="1" noChangeArrowheads="1"/>
          </p:cNvSpPr>
          <p:nvPr/>
        </p:nvSpPr>
        <p:spPr bwMode="auto">
          <a:xfrm>
            <a:off x="6191250" y="27162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buSzTx/>
              <a:buFontTx/>
              <a:buNone/>
            </a:pPr>
            <a:endParaRPr lang="en-GB" altLang="en-US" sz="4200">
              <a:solidFill>
                <a:srgbClr val="000000"/>
              </a:solidFill>
            </a:endParaRPr>
          </a:p>
        </p:txBody>
      </p:sp>
      <p:sp>
        <p:nvSpPr>
          <p:cNvPr id="34822" name="AutoShape 12" descr="https://photos-3.dropbox.com/t/2/AADXMHOKM5M_GvTig_rQJndrO1Vzq0R3S0wDQszzznxcww/12/353251519/jpeg/32x32/1/_/1/2/Old%20Trafford%2C%20Manchester.JPG/ENH8nOAEGL8DIAIoAg/PqEXAWnEJXblGTpovVHPRUgEA6Gyhscx7tCtDynzlQA%2CI9VjH4C3rBpqBN8lRpG_PPye5edrnSCVOzhcAQOgEvU?size=800x600&amp;size_mode=3"/>
          <p:cNvSpPr>
            <a:spLocks noChangeAspect="1" noChangeArrowheads="1"/>
          </p:cNvSpPr>
          <p:nvPr/>
        </p:nvSpPr>
        <p:spPr bwMode="auto">
          <a:xfrm>
            <a:off x="498475" y="-319088"/>
            <a:ext cx="10668000" cy="1066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buSzTx/>
              <a:buFontTx/>
              <a:buNone/>
            </a:pPr>
            <a:endParaRPr lang="en-GB" altLang="en-US" sz="4200">
              <a:solidFill>
                <a:srgbClr val="000000"/>
              </a:solidFill>
            </a:endParaRPr>
          </a:p>
        </p:txBody>
      </p:sp>
      <p:pic>
        <p:nvPicPr>
          <p:cNvPr id="43010" name="Picture 2" descr="Image result for leeds galle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1397000"/>
            <a:ext cx="9817100" cy="646906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500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788" y="-25400"/>
            <a:ext cx="1416367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5">
            <a:hlinkClick r:id="rId3" action="ppaction://hlinksldjump"/>
          </p:cNvPr>
          <p:cNvSpPr>
            <a:spLocks/>
          </p:cNvSpPr>
          <p:nvPr/>
        </p:nvSpPr>
        <p:spPr bwMode="auto">
          <a:xfrm>
            <a:off x="2254250" y="8037513"/>
            <a:ext cx="9715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>
              <a:buSzTx/>
              <a:buFontTx/>
              <a:buNone/>
            </a:pPr>
            <a:r>
              <a:rPr lang="en-US" altLang="en-US" sz="2000" b="1">
                <a:solidFill>
                  <a:srgbClr val="002060"/>
                </a:solidFill>
                <a:latin typeface="Helvetica Neue" charset="0"/>
                <a:cs typeface="Helvetica Neue" charset="0"/>
                <a:sym typeface="Helvetica Neue" charset="0"/>
              </a:rPr>
              <a:t>Excursion – National Railway Museum</a:t>
            </a:r>
          </a:p>
        </p:txBody>
      </p:sp>
      <p:sp>
        <p:nvSpPr>
          <p:cNvPr id="35844" name="AutoShape 6" descr="https://photos-3.dropbox.com/t/2/AADXMHOKM5M_GvTig_rQJndrO1Vzq0R3S0wDQszzznxcww/12/353251519/jpeg/32x32/1/_/1/2/Old%20Trafford%2C%20Manchester.JPG/ENH8nOAEGL8DIAIoAg/PqEXAWnEJXblGTpovVHPRUgEA6Gyhscx7tCtDynzlQA%2CI9VjH4C3rBpqBN8lRpG_PPye5edrnSCVOzhcAQOgEvU?size=800x600&amp;size_mode=3"/>
          <p:cNvSpPr>
            <a:spLocks noChangeAspect="1" noChangeArrowheads="1"/>
          </p:cNvSpPr>
          <p:nvPr/>
        </p:nvSpPr>
        <p:spPr bwMode="auto">
          <a:xfrm>
            <a:off x="6496050" y="3492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buSzTx/>
              <a:buFontTx/>
              <a:buNone/>
            </a:pPr>
            <a:endParaRPr lang="en-GB" altLang="en-US" sz="4200">
              <a:solidFill>
                <a:srgbClr val="000000"/>
              </a:solidFill>
            </a:endParaRPr>
          </a:p>
        </p:txBody>
      </p:sp>
      <p:sp>
        <p:nvSpPr>
          <p:cNvPr id="35845" name="AutoShape 8" descr="https://photos-3.dropbox.com/t/2/AADXMHOKM5M_GvTig_rQJndrO1Vzq0R3S0wDQszzznxcww/12/353251519/jpeg/32x32/1/_/1/2/Old%20Trafford%2C%20Manchester.JPG/ENH8nOAEGL8DIAIoAg/PqEXAWnEJXblGTpovVHPRUgEA6Gyhscx7tCtDynzlQA%2CI9VjH4C3rBpqBN8lRpG_PPye5edrnSCVOzhcAQOgEvU?size=800x600&amp;size_mode=3"/>
          <p:cNvSpPr>
            <a:spLocks noChangeAspect="1" noChangeArrowheads="1"/>
          </p:cNvSpPr>
          <p:nvPr/>
        </p:nvSpPr>
        <p:spPr bwMode="auto">
          <a:xfrm>
            <a:off x="6191250" y="27162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buSzTx/>
              <a:buFontTx/>
              <a:buNone/>
            </a:pPr>
            <a:endParaRPr lang="en-GB" altLang="en-US" sz="4200">
              <a:solidFill>
                <a:srgbClr val="000000"/>
              </a:solidFill>
            </a:endParaRPr>
          </a:p>
        </p:txBody>
      </p:sp>
      <p:sp>
        <p:nvSpPr>
          <p:cNvPr id="35846" name="AutoShape 12" descr="https://photos-3.dropbox.com/t/2/AADXMHOKM5M_GvTig_rQJndrO1Vzq0R3S0wDQszzznxcww/12/353251519/jpeg/32x32/1/_/1/2/Old%20Trafford%2C%20Manchester.JPG/ENH8nOAEGL8DIAIoAg/PqEXAWnEJXblGTpovVHPRUgEA6Gyhscx7tCtDynzlQA%2CI9VjH4C3rBpqBN8lRpG_PPye5edrnSCVOzhcAQOgEvU?size=800x600&amp;size_mode=3"/>
          <p:cNvSpPr>
            <a:spLocks noChangeAspect="1" noChangeArrowheads="1"/>
          </p:cNvSpPr>
          <p:nvPr/>
        </p:nvSpPr>
        <p:spPr bwMode="auto">
          <a:xfrm>
            <a:off x="498475" y="-319088"/>
            <a:ext cx="10668000" cy="1066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buSzTx/>
              <a:buFontTx/>
              <a:buNone/>
            </a:pPr>
            <a:endParaRPr lang="en-GB" altLang="en-US" sz="4200">
              <a:solidFill>
                <a:srgbClr val="000000"/>
              </a:solidFill>
            </a:endParaRPr>
          </a:p>
        </p:txBody>
      </p:sp>
      <p:pic>
        <p:nvPicPr>
          <p:cNvPr id="45058" name="Picture 2" descr="Image result for national railway muse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1636713"/>
            <a:ext cx="11009312" cy="619283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500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788" y="-25400"/>
            <a:ext cx="1416367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5">
            <a:hlinkClick r:id="rId3" action="ppaction://hlinksldjump"/>
          </p:cNvPr>
          <p:cNvSpPr>
            <a:spLocks/>
          </p:cNvSpPr>
          <p:nvPr/>
        </p:nvSpPr>
        <p:spPr bwMode="auto">
          <a:xfrm>
            <a:off x="2320925" y="8124825"/>
            <a:ext cx="9715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>
              <a:buSzTx/>
              <a:buFontTx/>
              <a:buNone/>
            </a:pPr>
            <a:r>
              <a:rPr lang="en-US" altLang="en-US" sz="2000" b="1">
                <a:solidFill>
                  <a:srgbClr val="002060"/>
                </a:solidFill>
                <a:latin typeface="Helvetica Neue" charset="0"/>
                <a:cs typeface="Helvetica Neue" charset="0"/>
                <a:sym typeface="Helvetica Neue" charset="0"/>
              </a:rPr>
              <a:t>Excursion – York Dungeon</a:t>
            </a:r>
          </a:p>
        </p:txBody>
      </p:sp>
      <p:sp>
        <p:nvSpPr>
          <p:cNvPr id="36868" name="AutoShape 6" descr="https://photos-3.dropbox.com/t/2/AADXMHOKM5M_GvTig_rQJndrO1Vzq0R3S0wDQszzznxcww/12/353251519/jpeg/32x32/1/_/1/2/Old%20Trafford%2C%20Manchester.JPG/ENH8nOAEGL8DIAIoAg/PqEXAWnEJXblGTpovVHPRUgEA6Gyhscx7tCtDynzlQA%2CI9VjH4C3rBpqBN8lRpG_PPye5edrnSCVOzhcAQOgEvU?size=800x600&amp;size_mode=3"/>
          <p:cNvSpPr>
            <a:spLocks noChangeAspect="1" noChangeArrowheads="1"/>
          </p:cNvSpPr>
          <p:nvPr/>
        </p:nvSpPr>
        <p:spPr bwMode="auto">
          <a:xfrm>
            <a:off x="6496050" y="3492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buSzTx/>
              <a:buFontTx/>
              <a:buNone/>
            </a:pPr>
            <a:endParaRPr lang="en-GB" altLang="en-US" sz="4200">
              <a:solidFill>
                <a:srgbClr val="000000"/>
              </a:solidFill>
            </a:endParaRPr>
          </a:p>
        </p:txBody>
      </p:sp>
      <p:sp>
        <p:nvSpPr>
          <p:cNvPr id="3" name="AutoShape 8" descr="https://photos-3.dropbox.com/t/2/AADXMHOKM5M_GvTig_rQJndrO1Vzq0R3S0wDQszzznxcww/12/353251519/jpeg/32x32/1/_/1/2/Old%20Trafford%2C%20Manchester.JPG/ENH8nOAEGL8DIAIoAg/PqEXAWnEJXblGTpovVHPRUgEA6Gyhscx7tCtDynzlQA%2CI9VjH4C3rBpqBN8lRpG_PPye5edrnSCVOzhcAQOgEvU?size=800x600&amp;size_mode=3"/>
          <p:cNvSpPr>
            <a:spLocks noChangeAspect="1" noChangeArrowheads="1"/>
          </p:cNvSpPr>
          <p:nvPr/>
        </p:nvSpPr>
        <p:spPr bwMode="auto">
          <a:xfrm>
            <a:off x="1768475" y="5797550"/>
            <a:ext cx="558800" cy="558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GB">
              <a:cs typeface="ヒラギノ角ゴ ProN W3" charset="-128"/>
            </a:endParaRPr>
          </a:p>
        </p:txBody>
      </p:sp>
      <p:sp>
        <p:nvSpPr>
          <p:cNvPr id="36870" name="AutoShape 12" descr="https://photos-3.dropbox.com/t/2/AADXMHOKM5M_GvTig_rQJndrO1Vzq0R3S0wDQszzznxcww/12/353251519/jpeg/32x32/1/_/1/2/Old%20Trafford%2C%20Manchester.JPG/ENH8nOAEGL8DIAIoAg/PqEXAWnEJXblGTpovVHPRUgEA6Gyhscx7tCtDynzlQA%2CI9VjH4C3rBpqBN8lRpG_PPye5edrnSCVOzhcAQOgEvU?size=800x600&amp;size_mode=3"/>
          <p:cNvSpPr>
            <a:spLocks noChangeAspect="1" noChangeArrowheads="1"/>
          </p:cNvSpPr>
          <p:nvPr/>
        </p:nvSpPr>
        <p:spPr bwMode="auto">
          <a:xfrm>
            <a:off x="498475" y="-319088"/>
            <a:ext cx="10668000" cy="1066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buSzTx/>
              <a:buFontTx/>
              <a:buNone/>
            </a:pPr>
            <a:endParaRPr lang="en-GB" altLang="en-US" sz="4200">
              <a:solidFill>
                <a:srgbClr val="000000"/>
              </a:solidFill>
            </a:endParaRPr>
          </a:p>
        </p:txBody>
      </p:sp>
      <p:pic>
        <p:nvPicPr>
          <p:cNvPr id="46082" name="Picture 2" descr="Image result for yorkdunge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9"/>
          <a:stretch/>
        </p:blipFill>
        <p:spPr bwMode="auto">
          <a:xfrm>
            <a:off x="1736725" y="1636713"/>
            <a:ext cx="9604375" cy="604837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5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\\elm\Shared\General\My Pictures\Bootham\Facilities\DSC003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3" y="1492250"/>
            <a:ext cx="9810750" cy="6567488"/>
          </a:xfrm>
          <a:prstGeom prst="rect">
            <a:avLst/>
          </a:prstGeom>
          <a:noFill/>
          <a:ln w="222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788" y="-25400"/>
            <a:ext cx="1416367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4">
            <a:hlinkClick r:id="rId4" action="ppaction://hlinksldjump"/>
          </p:cNvPr>
          <p:cNvSpPr>
            <a:spLocks/>
          </p:cNvSpPr>
          <p:nvPr/>
        </p:nvSpPr>
        <p:spPr bwMode="auto">
          <a:xfrm>
            <a:off x="1844675" y="8477250"/>
            <a:ext cx="9715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>
              <a:buSzTx/>
              <a:buFontTx/>
              <a:buNone/>
            </a:pPr>
            <a:r>
              <a:rPr lang="en-US" altLang="en-US" sz="2000" b="1">
                <a:solidFill>
                  <a:srgbClr val="002060"/>
                </a:solidFill>
                <a:latin typeface="Helvetica Neue" charset="0"/>
                <a:cs typeface="Helvetica Neue" charset="0"/>
                <a:sym typeface="Helvetica Neue" charset="0"/>
              </a:rPr>
              <a:t>Bootham School – Main Building</a:t>
            </a:r>
          </a:p>
          <a:p>
            <a:pPr eaLnBrk="1" hangingPunct="1">
              <a:buSzTx/>
              <a:buFontTx/>
              <a:buNone/>
            </a:pPr>
            <a:endParaRPr lang="en-US" altLang="en-US" sz="4800">
              <a:solidFill>
                <a:srgbClr val="4D4D4D"/>
              </a:solidFill>
              <a:latin typeface="Helvetica Neue" charset="0"/>
              <a:cs typeface="Helvetica Neue" charset="0"/>
              <a:sym typeface="Helvetica Neue" charset="0"/>
            </a:endParaRPr>
          </a:p>
        </p:txBody>
      </p:sp>
    </p:spTree>
  </p:cSld>
  <p:clrMapOvr>
    <a:masterClrMapping/>
  </p:clrMapOvr>
  <p:transition spd="med" advClick="0" advTm="5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788" y="-25400"/>
            <a:ext cx="1416367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4">
            <a:hlinkClick r:id="rId3" action="ppaction://hlinksldjump"/>
          </p:cNvPr>
          <p:cNvSpPr>
            <a:spLocks/>
          </p:cNvSpPr>
          <p:nvPr/>
        </p:nvSpPr>
        <p:spPr bwMode="auto">
          <a:xfrm>
            <a:off x="1557338" y="8261350"/>
            <a:ext cx="9715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>
              <a:buSzTx/>
              <a:buFontTx/>
              <a:buNone/>
            </a:pPr>
            <a:r>
              <a:rPr lang="en-US" altLang="en-US" sz="2000" b="1">
                <a:solidFill>
                  <a:srgbClr val="002060"/>
                </a:solidFill>
                <a:latin typeface="Helvetica Neue" charset="0"/>
                <a:cs typeface="Helvetica Neue" charset="0"/>
                <a:sym typeface="Helvetica Neue" charset="0"/>
              </a:rPr>
              <a:t>Bootham School Layout</a:t>
            </a:r>
          </a:p>
          <a:p>
            <a:pPr eaLnBrk="1" hangingPunct="1">
              <a:buSzTx/>
              <a:buFontTx/>
              <a:buNone/>
            </a:pPr>
            <a:endParaRPr lang="en-US" altLang="en-US" sz="4800">
              <a:solidFill>
                <a:srgbClr val="002060"/>
              </a:solidFill>
              <a:latin typeface="Helvetica Neue" charset="0"/>
              <a:cs typeface="Helvetica Neue" charset="0"/>
              <a:sym typeface="Helvetica Neue" charset="0"/>
            </a:endParaRPr>
          </a:p>
        </p:txBody>
      </p:sp>
      <p:pic>
        <p:nvPicPr>
          <p:cNvPr id="1741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8" y="2212975"/>
            <a:ext cx="9913937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5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788" y="-25400"/>
            <a:ext cx="1416367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4" descr="York_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3" y="1852613"/>
            <a:ext cx="8804275" cy="589280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Rectangle 4">
            <a:hlinkClick r:id="rId4" action="ppaction://hlinksldjump"/>
          </p:cNvPr>
          <p:cNvSpPr>
            <a:spLocks/>
          </p:cNvSpPr>
          <p:nvPr/>
        </p:nvSpPr>
        <p:spPr bwMode="auto">
          <a:xfrm>
            <a:off x="1341438" y="8261350"/>
            <a:ext cx="9715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>
              <a:buSzTx/>
              <a:buFontTx/>
              <a:buNone/>
            </a:pPr>
            <a:r>
              <a:rPr lang="en-US" altLang="en-US" sz="2000" b="1">
                <a:solidFill>
                  <a:srgbClr val="002060"/>
                </a:solidFill>
                <a:latin typeface="Helvetica Neue" charset="0"/>
                <a:cs typeface="Helvetica Neue" charset="0"/>
                <a:sym typeface="Helvetica Neue" charset="0"/>
              </a:rPr>
              <a:t>Bootham School – Sports Grounds</a:t>
            </a:r>
          </a:p>
          <a:p>
            <a:pPr eaLnBrk="1" hangingPunct="1">
              <a:buSzTx/>
              <a:buFontTx/>
              <a:buNone/>
            </a:pPr>
            <a:endParaRPr lang="en-US" altLang="en-US" sz="4800">
              <a:solidFill>
                <a:srgbClr val="002060"/>
              </a:solidFill>
              <a:latin typeface="Helvetica Neue" charset="0"/>
              <a:cs typeface="Helvetica Neue" charset="0"/>
              <a:sym typeface="Helvetica Neue" charset="0"/>
            </a:endParaRPr>
          </a:p>
        </p:txBody>
      </p:sp>
    </p:spTree>
  </p:cSld>
  <p:clrMapOvr>
    <a:masterClrMapping/>
  </p:clrMapOvr>
  <p:transition spd="med" advClick="0" advTm="5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788" y="-25400"/>
            <a:ext cx="1416367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4">
            <a:hlinkClick r:id="rId3" action="ppaction://hlinksldjump"/>
          </p:cNvPr>
          <p:cNvSpPr>
            <a:spLocks/>
          </p:cNvSpPr>
          <p:nvPr/>
        </p:nvSpPr>
        <p:spPr bwMode="auto">
          <a:xfrm>
            <a:off x="1341438" y="8261350"/>
            <a:ext cx="9715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>
              <a:buSzTx/>
              <a:buFontTx/>
              <a:buNone/>
            </a:pPr>
            <a:r>
              <a:rPr lang="en-US" altLang="en-US" sz="2000" b="1">
                <a:solidFill>
                  <a:srgbClr val="002060"/>
                </a:solidFill>
                <a:latin typeface="Helvetica Neue" charset="0"/>
                <a:cs typeface="Helvetica Neue" charset="0"/>
                <a:sym typeface="Helvetica Neue" charset="0"/>
              </a:rPr>
              <a:t>Bootham School Outdoor Tennis Courts</a:t>
            </a:r>
          </a:p>
          <a:p>
            <a:pPr eaLnBrk="1" hangingPunct="1">
              <a:buSzTx/>
              <a:buFontTx/>
              <a:buNone/>
            </a:pPr>
            <a:endParaRPr lang="en-US" altLang="en-US" sz="4800">
              <a:solidFill>
                <a:srgbClr val="002060"/>
              </a:solidFill>
              <a:latin typeface="Helvetica Neue" charset="0"/>
              <a:cs typeface="Helvetica Neue" charset="0"/>
              <a:sym typeface="Helvetica Neue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1828800"/>
            <a:ext cx="9144000" cy="60960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 spd="med" advClick="0" advTm="5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ootball play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965325"/>
            <a:ext cx="10153650" cy="5132388"/>
          </a:xfrm>
          <a:prstGeom prst="rect">
            <a:avLst/>
          </a:prstGeom>
          <a:noFill/>
          <a:ln w="222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788" y="-25400"/>
            <a:ext cx="1416367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4">
            <a:hlinkClick r:id="rId4" action="ppaction://hlinksldjump"/>
          </p:cNvPr>
          <p:cNvSpPr>
            <a:spLocks/>
          </p:cNvSpPr>
          <p:nvPr/>
        </p:nvSpPr>
        <p:spPr bwMode="auto">
          <a:xfrm>
            <a:off x="1971675" y="7397750"/>
            <a:ext cx="9715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>
              <a:buSzTx/>
              <a:buFontTx/>
              <a:buNone/>
            </a:pPr>
            <a:r>
              <a:rPr lang="en-US" altLang="en-US" sz="2000" b="1">
                <a:solidFill>
                  <a:srgbClr val="002060"/>
                </a:solidFill>
                <a:latin typeface="Helvetica Neue" charset="0"/>
                <a:cs typeface="Helvetica Neue" charset="0"/>
                <a:sym typeface="Helvetica Neue" charset="0"/>
              </a:rPr>
              <a:t>Bootham School Football Pitch</a:t>
            </a:r>
          </a:p>
          <a:p>
            <a:pPr eaLnBrk="1" hangingPunct="1">
              <a:buSzTx/>
              <a:buFontTx/>
              <a:buNone/>
            </a:pPr>
            <a:endParaRPr lang="en-US" altLang="en-US" sz="4800">
              <a:solidFill>
                <a:srgbClr val="4D4D4D"/>
              </a:solidFill>
              <a:latin typeface="Helvetica Neue" charset="0"/>
              <a:cs typeface="Helvetica Neue" charset="0"/>
              <a:sym typeface="Helvetica Neue" charset="0"/>
            </a:endParaRPr>
          </a:p>
        </p:txBody>
      </p:sp>
    </p:spTree>
  </p:cSld>
  <p:clrMapOvr>
    <a:masterClrMapping/>
  </p:clrMapOvr>
  <p:transition spd="med" advClick="0" advTm="5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788" y="-25400"/>
            <a:ext cx="1416367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Bootham poo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1276350"/>
            <a:ext cx="9504363" cy="7132638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Rectangle 4">
            <a:hlinkClick r:id="rId4" action="ppaction://hlinksldjump"/>
          </p:cNvPr>
          <p:cNvSpPr>
            <a:spLocks/>
          </p:cNvSpPr>
          <p:nvPr/>
        </p:nvSpPr>
        <p:spPr bwMode="auto">
          <a:xfrm>
            <a:off x="1638300" y="8621713"/>
            <a:ext cx="9715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>
              <a:buSzTx/>
              <a:buFontTx/>
              <a:buNone/>
            </a:pPr>
            <a:r>
              <a:rPr lang="en-US" altLang="en-US" sz="2000" b="1">
                <a:solidFill>
                  <a:srgbClr val="002060"/>
                </a:solidFill>
                <a:latin typeface="Helvetica Neue" charset="0"/>
                <a:cs typeface="Helvetica Neue" charset="0"/>
                <a:sym typeface="Helvetica Neue" charset="0"/>
              </a:rPr>
              <a:t>Bootham School – Indoor Swimming Pool</a:t>
            </a:r>
          </a:p>
          <a:p>
            <a:pPr eaLnBrk="1" hangingPunct="1">
              <a:buSzTx/>
              <a:buFontTx/>
              <a:buNone/>
            </a:pPr>
            <a:endParaRPr lang="en-US" altLang="en-US" sz="4800">
              <a:solidFill>
                <a:srgbClr val="4D4D4D"/>
              </a:solidFill>
              <a:latin typeface="Helvetica Neue" charset="0"/>
              <a:cs typeface="Helvetica Neue" charset="0"/>
              <a:sym typeface="Helvetica Neue" charset="0"/>
            </a:endParaRPr>
          </a:p>
        </p:txBody>
      </p:sp>
    </p:spTree>
  </p:cSld>
  <p:clrMapOvr>
    <a:masterClrMapping/>
  </p:clrMapOvr>
  <p:transition spd="med" advClick="0" advTm="5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788" y="-25400"/>
            <a:ext cx="1416367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Bootham sports hal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1204913"/>
            <a:ext cx="9793287" cy="7348537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Rectangle 4">
            <a:hlinkClick r:id="rId4" action="ppaction://hlinksldjump"/>
          </p:cNvPr>
          <p:cNvSpPr>
            <a:spLocks/>
          </p:cNvSpPr>
          <p:nvPr/>
        </p:nvSpPr>
        <p:spPr bwMode="auto">
          <a:xfrm>
            <a:off x="1724025" y="8764588"/>
            <a:ext cx="9715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>
              <a:buSzTx/>
              <a:buFontTx/>
              <a:buNone/>
            </a:pPr>
            <a:r>
              <a:rPr lang="en-US" altLang="en-US" sz="2000" b="1">
                <a:solidFill>
                  <a:srgbClr val="002060"/>
                </a:solidFill>
                <a:latin typeface="Helvetica Neue" charset="0"/>
                <a:cs typeface="Helvetica Neue" charset="0"/>
                <a:sym typeface="Helvetica Neue" charset="0"/>
              </a:rPr>
              <a:t>Bootham School - Indoor Sports Hall</a:t>
            </a:r>
          </a:p>
          <a:p>
            <a:pPr eaLnBrk="1" hangingPunct="1">
              <a:buSzTx/>
              <a:buFontTx/>
              <a:buNone/>
            </a:pPr>
            <a:endParaRPr lang="en-US" altLang="en-US" sz="4800">
              <a:solidFill>
                <a:srgbClr val="4D4D4D"/>
              </a:solidFill>
              <a:latin typeface="Helvetica Neue" charset="0"/>
              <a:cs typeface="Helvetica Neue" charset="0"/>
              <a:sym typeface="Helvetica Neue" charset="0"/>
            </a:endParaRPr>
          </a:p>
        </p:txBody>
      </p:sp>
    </p:spTree>
  </p:cSld>
  <p:clrMapOvr>
    <a:masterClrMapping/>
  </p:clrMapOvr>
  <p:transition spd="med" advClick="0" advTm="5000">
    <p:fade/>
  </p:transition>
</p:sld>
</file>

<file path=ppt/theme/theme1.xml><?xml version="1.0" encoding="utf-8"?>
<a:theme xmlns:a="http://schemas.openxmlformats.org/drawingml/2006/main" name="Title &amp; Subtitle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595959"/>
      </a:hlink>
      <a:folHlink>
        <a:srgbClr val="595959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Pages>0</Pages>
  <Words>98</Words>
  <Characters>0</Characters>
  <Application>Microsoft Office PowerPoint</Application>
  <PresentationFormat>Custom</PresentationFormat>
  <Lines>0</Lines>
  <Paragraphs>25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23</vt:i4>
      </vt:variant>
    </vt:vector>
  </HeadingPairs>
  <TitlesOfParts>
    <vt:vector size="40" baseType="lpstr">
      <vt:lpstr>Gill Sans</vt:lpstr>
      <vt:lpstr>Helvetica Neue</vt:lpstr>
      <vt:lpstr>ヒラギノ角ゴ ProN W3</vt:lpstr>
      <vt:lpstr>Title &amp; Subtitle</vt:lpstr>
      <vt:lpstr>Title &amp; Bullets</vt:lpstr>
      <vt:lpstr>Title - Center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Nathan Pearson</dc:creator>
  <cp:lastModifiedBy>Tregarran</cp:lastModifiedBy>
  <cp:revision>22</cp:revision>
  <dcterms:modified xsi:type="dcterms:W3CDTF">2016-09-16T13:45:32Z</dcterms:modified>
</cp:coreProperties>
</file>