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notesMasterIdLst>
    <p:notesMasterId r:id="rId43"/>
  </p:notesMasterIdLst>
  <p:sldIdLst>
    <p:sldId id="256" r:id="rId15"/>
    <p:sldId id="281" r:id="rId16"/>
    <p:sldId id="301" r:id="rId17"/>
    <p:sldId id="312" r:id="rId18"/>
    <p:sldId id="280" r:id="rId19"/>
    <p:sldId id="300" r:id="rId20"/>
    <p:sldId id="282" r:id="rId21"/>
    <p:sldId id="258" r:id="rId22"/>
    <p:sldId id="305" r:id="rId23"/>
    <p:sldId id="289" r:id="rId24"/>
    <p:sldId id="307" r:id="rId25"/>
    <p:sldId id="302" r:id="rId26"/>
    <p:sldId id="303" r:id="rId27"/>
    <p:sldId id="283" r:id="rId28"/>
    <p:sldId id="308" r:id="rId29"/>
    <p:sldId id="306" r:id="rId30"/>
    <p:sldId id="295" r:id="rId31"/>
    <p:sldId id="285" r:id="rId32"/>
    <p:sldId id="297" r:id="rId33"/>
    <p:sldId id="304" r:id="rId34"/>
    <p:sldId id="290" r:id="rId35"/>
    <p:sldId id="309" r:id="rId36"/>
    <p:sldId id="310" r:id="rId37"/>
    <p:sldId id="311" r:id="rId38"/>
    <p:sldId id="313" r:id="rId39"/>
    <p:sldId id="316" r:id="rId40"/>
    <p:sldId id="314" r:id="rId41"/>
    <p:sldId id="315" r:id="rId42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26" autoAdjust="0"/>
    <p:restoredTop sz="94660"/>
  </p:normalViewPr>
  <p:slideViewPr>
    <p:cSldViewPr>
      <p:cViewPr varScale="1">
        <p:scale>
          <a:sx n="45" d="100"/>
          <a:sy n="45" d="100"/>
        </p:scale>
        <p:origin x="876" y="7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fld id="{39D31B71-5BCE-D444-A05A-EED26B5B467D}" type="datetimeFigureOut">
              <a:rPr lang="en-GB"/>
              <a:pPr>
                <a:defRPr/>
              </a:pPr>
              <a:t>02/09/2016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A7564B5-4D3E-4649-BDAF-1F7EF0DBE7B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36595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eaLnBrk="1" hangingPunct="1"/>
            <a:fld id="{2674C4BF-01E8-1548-8614-6E56C9E0353A}" type="slidenum">
              <a:rPr lang="en-GB" altLang="en-US" sz="1200"/>
              <a:pPr eaLnBrk="1" hangingPunct="1"/>
              <a:t>14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522767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eaLnBrk="1" hangingPunct="1"/>
            <a:fld id="{2674C4BF-01E8-1548-8614-6E56C9E0353A}" type="slidenum">
              <a:rPr lang="en-GB" altLang="en-US" sz="1200"/>
              <a:pPr eaLnBrk="1" hangingPunct="1"/>
              <a:t>15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2498211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eaLnBrk="1" hangingPunct="1"/>
            <a:fld id="{2674C4BF-01E8-1548-8614-6E56C9E0353A}" type="slidenum">
              <a:rPr lang="en-GB" altLang="en-US" sz="1200"/>
              <a:pPr eaLnBrk="1" hangingPunct="1"/>
              <a:t>16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1910783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eaLnBrk="1" hangingPunct="1"/>
            <a:fld id="{2674C4BF-01E8-1548-8614-6E56C9E0353A}" type="slidenum">
              <a:rPr lang="en-GB" altLang="en-US" sz="1200"/>
              <a:pPr eaLnBrk="1" hangingPunct="1"/>
              <a:t>17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842252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36918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314261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323607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439233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5994596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68252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189057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299357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858522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928151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4148393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45802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0"/>
            <a:ext cx="2616200" cy="975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0"/>
            <a:ext cx="7696200" cy="975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712033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52627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676607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049324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1238208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965966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728644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821790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880574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6894875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560749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83556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240003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006278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645077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22201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353136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698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698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836542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45468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298834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696464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992369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715770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659854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401470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77800"/>
            <a:ext cx="2616200" cy="9575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77800"/>
            <a:ext cx="7696200" cy="9575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405924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053295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410510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727857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05100"/>
            <a:ext cx="19050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05100"/>
            <a:ext cx="19050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310757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212777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378716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31563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2541594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11394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637564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435627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081584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078612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330825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7411775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774010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17221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3975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326729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773981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7578157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244680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091538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16412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6588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82970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653722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29943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99530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979629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80923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64759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37501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80411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156306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37770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39610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11154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81526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8534945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324764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460490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248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18043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17742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14580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177660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74075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03732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31703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31209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04010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117090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776788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82142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9936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57587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24100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4025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7606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742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2706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147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82925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6433209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4381603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80068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066864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200297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627356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7356489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9156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65953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181152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758130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730628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3230281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5830769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292001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907945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624210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124056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673321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12024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865854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643116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644415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750441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176554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2637963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52265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0"/>
            <a:ext cx="1466850" cy="975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0"/>
            <a:ext cx="4248150" cy="975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036317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171113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00172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09213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2377381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036709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85955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441944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3912466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1651408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9120979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621405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0"/>
            <a:ext cx="1466850" cy="975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0"/>
            <a:ext cx="4248150" cy="975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994130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08374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2275139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668597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4673370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201275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695853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456191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5844318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0582087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4407486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280982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1950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0"/>
            <a:ext cx="104648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406400" indent="-50800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63600" indent="-50800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20800" indent="-50800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78000" indent="-50800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235200" indent="-50800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692400" indent="-50800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149600" indent="-50800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606800" indent="-50800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68375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412875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57375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301875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46375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03575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60775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117975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75175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50419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588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033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478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9923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368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894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351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08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2656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77800"/>
            <a:ext cx="10464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588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033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478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9923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368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894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351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08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2656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05100"/>
            <a:ext cx="39624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588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033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478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9923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368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894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351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08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2656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50419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588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033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478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9923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368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894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351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08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2656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104648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366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811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256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701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146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718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290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862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434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9375" indent="-39688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36575" indent="-39688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993775" indent="-39688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450975" indent="-39688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08175" indent="-39688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365375" indent="-39688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822575" indent="-39688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279775" indent="-39688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36975" indent="-39688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366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811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256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701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146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718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290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862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434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9375" indent="-39688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36575" indent="-39688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993775" indent="-39688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450975" indent="-39688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08175" indent="-39688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365375" indent="-39688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822575" indent="-39688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279775" indent="-39688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36975" indent="-39688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9375" indent="-39688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36575" indent="-39688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993775" indent="-39688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450975" indent="-39688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08175" indent="-39688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365375" indent="-39688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822575" indent="-39688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279775" indent="-39688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36975" indent="-39688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0"/>
            <a:ext cx="58674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406400" indent="-50800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–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63600" indent="-50800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20800" indent="-50800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–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78000" indent="-50800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235200" indent="-50800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692400" indent="-50800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149600" indent="-50800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606800" indent="-50800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0"/>
            <a:ext cx="58674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406400" indent="-50800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–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63600" indent="-50800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20800" indent="-50800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–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78000" indent="-50800" algn="ctr" rtl="0" eaLnBrk="0" fontAlgn="base" hangingPunct="0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235200" indent="-50800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692400" indent="-50800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149600" indent="-50800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606800" indent="-50800" algn="ctr" rtl="0" fontAlgn="base">
        <a:spcBef>
          <a:spcPct val="0"/>
        </a:spcBef>
        <a:spcAft>
          <a:spcPct val="0"/>
        </a:spcAft>
        <a:buSzPct val="100000"/>
        <a:buFont typeface="Gill Sans" charset="0"/>
        <a:buChar char="»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68375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412875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57375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301875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46375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03575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60775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117975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75175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uklanguagecourses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/>
          <p:cNvSpPr>
            <a:spLocks/>
          </p:cNvSpPr>
          <p:nvPr/>
        </p:nvSpPr>
        <p:spPr bwMode="auto">
          <a:xfrm>
            <a:off x="1638300" y="5632450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  <a:lvl2pPr marL="742950" indent="-28575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marL="1143000" indent="-228600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marL="1600200" indent="-22860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marL="2057400" indent="-228600" eaLnBrk="0" hangingPunct="0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en-US" sz="4800" b="1" dirty="0" err="1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Nantwich</a:t>
            </a:r>
            <a:r>
              <a:rPr lang="en-US" altLang="en-US" sz="4800" b="1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, </a:t>
            </a:r>
            <a:r>
              <a:rPr lang="en-US" altLang="en-US" sz="4800" b="1" dirty="0" err="1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Reaseheath</a:t>
            </a:r>
            <a:r>
              <a:rPr lang="en-US" altLang="en-US" sz="4800" b="1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College</a:t>
            </a:r>
          </a:p>
          <a:p>
            <a:pPr eaLnBrk="1" hangingPunct="1">
              <a:buSzTx/>
              <a:buFontTx/>
              <a:buNone/>
            </a:pPr>
            <a:endParaRPr lang="en-US" altLang="en-US" sz="4800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4340" name="Rectangle 5"/>
          <p:cNvSpPr>
            <a:spLocks/>
          </p:cNvSpPr>
          <p:nvPr/>
        </p:nvSpPr>
        <p:spPr bwMode="auto">
          <a:xfrm>
            <a:off x="4654550" y="8940800"/>
            <a:ext cx="347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  <a:lvl2pPr marL="742950" indent="-28575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marL="1143000" indent="-228600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marL="1600200" indent="-22860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marL="2057400" indent="-228600" eaLnBrk="0" hangingPunct="0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en-US" sz="2000" u="sng">
                <a:solidFill>
                  <a:srgbClr val="D90B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  <a:hlinkClick r:id="rId2"/>
              </a:rPr>
              <a:t>www.uklanguagecourses.com</a:t>
            </a:r>
            <a:endParaRPr lang="en-US" altLang="en-US" sz="2000" u="sng">
              <a:solidFill>
                <a:srgbClr val="D90B00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13" y="1060450"/>
            <a:ext cx="6496050" cy="4235450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6892925"/>
            <a:ext cx="11758613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5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hlinkClick r:id="rId3" action="ppaction://hlinksldjump"/>
          </p:cNvPr>
          <p:cNvSpPr>
            <a:spLocks/>
          </p:cNvSpPr>
          <p:nvPr/>
        </p:nvSpPr>
        <p:spPr bwMode="auto">
          <a:xfrm>
            <a:off x="1965896" y="8765232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  <a:lvl2pPr marL="742950" indent="-28575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marL="1143000" indent="-228600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marL="1600200" indent="-22860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marL="2057400" indent="-228600" eaLnBrk="0" hangingPunct="0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 dirty="0" err="1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Reaseheath</a:t>
            </a:r>
            <a:r>
              <a:rPr lang="en-US" altLang="en-US" sz="2000" b="1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College Canteen</a:t>
            </a:r>
            <a:endParaRPr lang="en-US" altLang="en-US" sz="2000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744" y="1155452"/>
            <a:ext cx="9937651" cy="7453239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  <p:transition spd="med" advClick="0" advTm="5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896" y="1276400"/>
            <a:ext cx="9505056" cy="7127589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hlinkClick r:id="rId4" action="ppaction://hlinksldjump"/>
          </p:cNvPr>
          <p:cNvSpPr>
            <a:spLocks/>
          </p:cNvSpPr>
          <p:nvPr/>
        </p:nvSpPr>
        <p:spPr bwMode="auto">
          <a:xfrm>
            <a:off x="1860674" y="8594539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  <a:lvl2pPr marL="742950" indent="-28575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marL="1143000" indent="-228600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marL="1600200" indent="-22860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marL="2057400" indent="-228600" eaLnBrk="0" hangingPunct="0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 dirty="0" err="1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Reaseheath</a:t>
            </a:r>
            <a:r>
              <a:rPr lang="en-US" altLang="en-US" sz="2000" b="1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College</a:t>
            </a:r>
            <a:r>
              <a:rPr lang="en-GB" altLang="en-US" sz="2000" b="1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Dining Room</a:t>
            </a:r>
            <a:endParaRPr lang="en-US" altLang="en-US" sz="2000" b="1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r" eaLnBrk="1" hangingPunct="1">
              <a:buSzTx/>
              <a:buFontTx/>
              <a:buNone/>
            </a:pPr>
            <a:r>
              <a:rPr lang="en-GB" altLang="en-US" sz="2000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  <a:endParaRPr lang="en-US" altLang="en-US" sz="2000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773132"/>
      </p:ext>
    </p:extLst>
  </p:cSld>
  <p:clrMapOvr>
    <a:masterClrMapping/>
  </p:clrMapOvr>
  <p:transition spd="med" advClick="0" advTm="5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hlinkClick r:id="rId3" action="ppaction://hlinksldjump"/>
          </p:cNvPr>
          <p:cNvSpPr>
            <a:spLocks/>
          </p:cNvSpPr>
          <p:nvPr/>
        </p:nvSpPr>
        <p:spPr bwMode="auto">
          <a:xfrm>
            <a:off x="1990059" y="8063864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  <a:lvl2pPr marL="742950" indent="-28575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marL="1143000" indent="-228600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marL="1600200" indent="-22860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marL="2057400" indent="-228600" eaLnBrk="0" hangingPunct="0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 dirty="0" err="1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Reaseheath</a:t>
            </a:r>
            <a:r>
              <a:rPr lang="en-US" altLang="en-US" sz="2000" b="1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College Accommodation External</a:t>
            </a:r>
          </a:p>
          <a:p>
            <a:pPr algn="r" eaLnBrk="1" hangingPunct="1">
              <a:buSzTx/>
              <a:buFontTx/>
              <a:buNone/>
            </a:pPr>
            <a:r>
              <a:rPr lang="en-GB" altLang="en-US" sz="2000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  <a:endParaRPr lang="en-US" altLang="en-US" sz="2000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1026" name="Picture 2" descr="https://photos-6.dropbox.com/t/2/AACje0kFw65nF5zwiHlDduwPdTOvPlPxAOVkRDoyI5xBzw/12/311950120/jpeg/32x32/1/1472853600/0/2/Chetwood%20Halls%20of%20Residence.jpg/EPGMnbMCGPIGIAIoAg/_KnoCOxp7vCM7gJPV4VEF4g7m8lUkuvwr5x2zTvm4qw?size_mode=3&amp;size=800x6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896" y="1320164"/>
            <a:ext cx="9715500" cy="650938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113955"/>
      </p:ext>
    </p:extLst>
  </p:cSld>
  <p:clrMapOvr>
    <a:masterClrMapping/>
  </p:clrMapOvr>
  <p:transition spd="med" advClick="0" advTm="5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hlinkClick r:id="rId3" action="ppaction://hlinksldjump"/>
          </p:cNvPr>
          <p:cNvSpPr>
            <a:spLocks/>
          </p:cNvSpPr>
          <p:nvPr/>
        </p:nvSpPr>
        <p:spPr bwMode="auto">
          <a:xfrm>
            <a:off x="1822103" y="8351722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  <a:lvl2pPr marL="742950" indent="-28575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marL="1143000" indent="-228600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marL="1600200" indent="-22860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marL="2057400" indent="-228600" eaLnBrk="0" hangingPunct="0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 dirty="0" err="1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Reaseheath</a:t>
            </a:r>
            <a:r>
              <a:rPr lang="en-US" altLang="en-US" sz="2000" b="1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College</a:t>
            </a:r>
            <a:r>
              <a:rPr lang="en-GB" altLang="en-US" sz="2000" b="1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Accommodation External</a:t>
            </a:r>
            <a:endParaRPr lang="en-US" altLang="en-US" sz="2000" b="1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r" eaLnBrk="1" hangingPunct="1">
              <a:buSzTx/>
              <a:buFontTx/>
              <a:buNone/>
            </a:pPr>
            <a:r>
              <a:rPr lang="en-GB" altLang="en-US" sz="2000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  <a:endParaRPr lang="en-US" altLang="en-US" sz="2000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904" y="1237324"/>
            <a:ext cx="9283898" cy="6962924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976633078"/>
      </p:ext>
    </p:extLst>
  </p:cSld>
  <p:clrMapOvr>
    <a:masterClrMapping/>
  </p:clrMapOvr>
  <p:transition spd="med" advClick="0" advTm="5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hlinkClick r:id="rId4" action="ppaction://hlinksldjump"/>
          </p:cNvPr>
          <p:cNvSpPr>
            <a:spLocks/>
          </p:cNvSpPr>
          <p:nvPr/>
        </p:nvSpPr>
        <p:spPr bwMode="auto">
          <a:xfrm>
            <a:off x="1638300" y="8477200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  <a:lvl2pPr marL="742950" indent="-28575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marL="1143000" indent="-228600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marL="1600200" indent="-22860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marL="2057400" indent="-228600" eaLnBrk="0" hangingPunct="0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 dirty="0" err="1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Reaseheath</a:t>
            </a:r>
            <a:r>
              <a:rPr lang="en-US" altLang="en-US" sz="2000" b="1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College</a:t>
            </a:r>
            <a:r>
              <a:rPr lang="en-GB" altLang="en-US" sz="2000" b="1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, </a:t>
            </a:r>
            <a:r>
              <a:rPr lang="en-GB" altLang="en-US" sz="2000" b="1" dirty="0" err="1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Nr</a:t>
            </a:r>
            <a:r>
              <a:rPr lang="en-GB" altLang="en-US" sz="2000" b="1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. Chester </a:t>
            </a:r>
            <a:endParaRPr lang="en-US" altLang="en-US" sz="2000" b="1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r" eaLnBrk="1" hangingPunct="1">
              <a:buSzTx/>
              <a:buFontTx/>
              <a:buNone/>
            </a:pPr>
            <a:r>
              <a:rPr lang="en-GB" altLang="en-US" sz="2000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  <a:endParaRPr lang="en-US" altLang="en-US" sz="2000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2052" name="Picture 4" descr="https://photos-2.dropbox.com/t/2/AADXMolr8fsvsk8ZzwFZZxhmDXBy63XxqR1cjX84sYQWsQ/12/311950120/jpeg/32x32/1/1472853600/0/2/Platt.JPG/EPGMnbMCGPIGIAIoAg/uIn8rf3oYWZVrBQtViW4yll-KY91yR8ijeCfUJG2o7s%2CbjzeA40MET2SHv8Sm7YTI7WQ32CKZvaGsuxx6cnSjsE?size_mode=3&amp;size=800x6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35" y="1420416"/>
            <a:ext cx="10052029" cy="669716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5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hlinkClick r:id="rId4" action="ppaction://hlinksldjump"/>
          </p:cNvPr>
          <p:cNvSpPr>
            <a:spLocks/>
          </p:cNvSpPr>
          <p:nvPr/>
        </p:nvSpPr>
        <p:spPr bwMode="auto">
          <a:xfrm>
            <a:off x="2005014" y="8693224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  <a:lvl2pPr marL="742950" indent="-28575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marL="1143000" indent="-228600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marL="1600200" indent="-22860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marL="2057400" indent="-228600" eaLnBrk="0" hangingPunct="0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 dirty="0" err="1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Reaseheath</a:t>
            </a:r>
            <a:r>
              <a:rPr lang="en-US" altLang="en-US" sz="2000" b="1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College Accommodation External</a:t>
            </a:r>
            <a:endParaRPr lang="en-US" altLang="en-US" sz="2000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7170" name="Picture 2" descr="Image resul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469" y="1492424"/>
            <a:ext cx="10477162" cy="698477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499893"/>
      </p:ext>
    </p:extLst>
  </p:cSld>
  <p:clrMapOvr>
    <a:masterClrMapping/>
  </p:clrMapOvr>
  <p:transition spd="med" advClick="0" advTm="5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hlinkClick r:id="rId4" action="ppaction://hlinksldjump"/>
          </p:cNvPr>
          <p:cNvSpPr>
            <a:spLocks/>
          </p:cNvSpPr>
          <p:nvPr/>
        </p:nvSpPr>
        <p:spPr bwMode="auto">
          <a:xfrm>
            <a:off x="2974008" y="8837240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  <a:lvl2pPr marL="742950" indent="-28575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marL="1143000" indent="-228600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marL="1600200" indent="-22860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marL="2057400" indent="-228600" eaLnBrk="0" hangingPunct="0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 dirty="0" err="1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Reaseheath</a:t>
            </a:r>
            <a:r>
              <a:rPr lang="en-US" altLang="en-US" sz="2000" b="1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College </a:t>
            </a:r>
          </a:p>
          <a:p>
            <a:pPr algn="r" eaLnBrk="1" hangingPunct="1">
              <a:buSzTx/>
              <a:buFontTx/>
              <a:buNone/>
            </a:pPr>
            <a:r>
              <a:rPr lang="en-US" altLang="en-US" sz="2000" b="1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Accommodation Internal</a:t>
            </a:r>
          </a:p>
          <a:p>
            <a:pPr algn="r" eaLnBrk="1" hangingPunct="1">
              <a:buSzTx/>
              <a:buFontTx/>
              <a:buNone/>
            </a:pPr>
            <a:r>
              <a:rPr lang="en-GB" altLang="en-US" sz="2000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  <a:endParaRPr lang="en-US" altLang="en-US" sz="2000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32" y="1230743"/>
            <a:ext cx="6120680" cy="8160907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188981891"/>
      </p:ext>
    </p:extLst>
  </p:cSld>
  <p:clrMapOvr>
    <a:masterClrMapping/>
  </p:clrMapOvr>
  <p:transition spd="med" advClick="0" advTm="5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497" y="1492424"/>
            <a:ext cx="9427117" cy="7070884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hlinkClick r:id="rId5" action="ppaction://hlinksldjump"/>
          </p:cNvPr>
          <p:cNvSpPr>
            <a:spLocks/>
          </p:cNvSpPr>
          <p:nvPr/>
        </p:nvSpPr>
        <p:spPr bwMode="auto">
          <a:xfrm>
            <a:off x="1830305" y="8837240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  <a:lvl2pPr marL="742950" indent="-28575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marL="1143000" indent="-228600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marL="1600200" indent="-22860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marL="2057400" indent="-228600" eaLnBrk="0" hangingPunct="0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 dirty="0" err="1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Reaseheath</a:t>
            </a:r>
            <a:r>
              <a:rPr lang="en-US" altLang="en-US" sz="2000" b="1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College</a:t>
            </a:r>
            <a:r>
              <a:rPr lang="en-GB" altLang="en-US" sz="2000" b="1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Accommodation Internal</a:t>
            </a:r>
            <a:endParaRPr lang="en-US" altLang="en-US" sz="2000" b="1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r" eaLnBrk="1" hangingPunct="1">
              <a:buSzTx/>
              <a:buFontTx/>
              <a:buNone/>
            </a:pPr>
            <a:r>
              <a:rPr lang="en-GB" altLang="en-US" sz="2000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  <a:endParaRPr lang="en-US" altLang="en-US" sz="2000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361989"/>
      </p:ext>
    </p:extLst>
  </p:cSld>
  <p:clrMapOvr>
    <a:masterClrMapping/>
  </p:clrMapOvr>
  <p:transition spd="med" advClick="0" advTm="5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1314450"/>
            <a:ext cx="9289032" cy="6966774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hlinkClick r:id="rId4" action="ppaction://hlinksldjump"/>
          </p:cNvPr>
          <p:cNvSpPr>
            <a:spLocks/>
          </p:cNvSpPr>
          <p:nvPr/>
        </p:nvSpPr>
        <p:spPr bwMode="auto">
          <a:xfrm>
            <a:off x="1605856" y="8509824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  <a:lvl2pPr marL="742950" indent="-28575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marL="1143000" indent="-228600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marL="1600200" indent="-22860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marL="2057400" indent="-228600" eaLnBrk="0" hangingPunct="0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 dirty="0" err="1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Reaseheath</a:t>
            </a:r>
            <a:r>
              <a:rPr lang="en-US" altLang="en-US" sz="2000" b="1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College Indoor Sports Hall</a:t>
            </a:r>
          </a:p>
          <a:p>
            <a:pPr algn="r" eaLnBrk="1" hangingPunct="1">
              <a:buSzTx/>
              <a:buFontTx/>
              <a:buNone/>
            </a:pPr>
            <a:r>
              <a:rPr lang="en-GB" altLang="en-US" sz="2000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  <a:endParaRPr lang="en-US" altLang="en-US" sz="2000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</p:spTree>
  </p:cSld>
  <p:clrMapOvr>
    <a:masterClrMapping/>
  </p:clrMapOvr>
  <p:transition spd="med" advClick="0" advTm="5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hlinkClick r:id="rId3" action="ppaction://hlinksldjump"/>
          </p:cNvPr>
          <p:cNvSpPr>
            <a:spLocks/>
          </p:cNvSpPr>
          <p:nvPr/>
        </p:nvSpPr>
        <p:spPr bwMode="auto">
          <a:xfrm>
            <a:off x="1208112" y="8505821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  <a:lvl2pPr marL="742950" indent="-28575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marL="1143000" indent="-228600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marL="1600200" indent="-22860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marL="2057400" indent="-228600" eaLnBrk="0" hangingPunct="0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 dirty="0" err="1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Reaseheath</a:t>
            </a:r>
            <a:r>
              <a:rPr lang="en-US" altLang="en-US" sz="2000" b="1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College</a:t>
            </a:r>
            <a:r>
              <a:rPr lang="en-GB" altLang="en-US" sz="2000" b="1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, Zoo</a:t>
            </a:r>
            <a:endParaRPr lang="en-US" altLang="en-US" sz="2000" b="1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r" eaLnBrk="1" hangingPunct="1">
              <a:buSzTx/>
              <a:buFontTx/>
              <a:buNone/>
            </a:pPr>
            <a:r>
              <a:rPr lang="en-GB" altLang="en-US" sz="2000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  <a:endParaRPr lang="en-US" altLang="en-US" sz="2000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4100" name="Picture 4" descr="Image result for reaseheath zo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904" y="1636440"/>
            <a:ext cx="8863012" cy="6647259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382127"/>
      </p:ext>
    </p:extLst>
  </p:cSld>
  <p:clrMapOvr>
    <a:masterClrMapping/>
  </p:clrMapOvr>
  <p:transition spd="med" advClick="0" advTm="5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hlinkClick r:id="rId3" action="ppaction://hlinksldjump"/>
          </p:cNvPr>
          <p:cNvSpPr>
            <a:spLocks/>
          </p:cNvSpPr>
          <p:nvPr/>
        </p:nvSpPr>
        <p:spPr bwMode="auto">
          <a:xfrm>
            <a:off x="1749102" y="8277339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  <a:lvl2pPr marL="742950" indent="-28575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marL="1143000" indent="-228600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marL="1600200" indent="-22860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marL="2057400" indent="-228600" eaLnBrk="0" hangingPunct="0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 dirty="0" err="1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Reaseheath</a:t>
            </a:r>
            <a:r>
              <a:rPr lang="en-US" altLang="en-US" sz="2000" b="1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College</a:t>
            </a:r>
            <a:r>
              <a:rPr lang="en-GB" altLang="en-US" sz="2000" b="1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, Main Building</a:t>
            </a:r>
            <a:endParaRPr lang="en-US" altLang="en-US" sz="2000" b="1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r" eaLnBrk="1" hangingPunct="1">
              <a:buSzTx/>
              <a:buFontTx/>
              <a:buNone/>
            </a:pPr>
            <a:r>
              <a:rPr lang="en-GB" altLang="en-US" sz="2000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  <a:endParaRPr lang="en-US" altLang="en-US" sz="2000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1030" name="Picture 6" descr="https://photos-1.dropbox.com/t/2/AADxqRpNMhnncaTZxQt-mlbM_y7WMSwO07ZKBKC57SyzAg/12/311950120/jpeg/32x32/1/1472853600/0/2/DSC_0014.JPG/EPGMnbMCGPIGIAIoAg/as5eQS8Yhu9ksPIBDgWhEC07OY5r3_MegA5W1TrShJA?size_mode=3&amp;size=800x6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228" y="1564432"/>
            <a:ext cx="9603248" cy="643417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50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hlinkClick r:id="rId3" action="ppaction://hlinksldjump"/>
          </p:cNvPr>
          <p:cNvSpPr>
            <a:spLocks/>
          </p:cNvSpPr>
          <p:nvPr/>
        </p:nvSpPr>
        <p:spPr bwMode="auto">
          <a:xfrm>
            <a:off x="2406505" y="8745513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  <a:lvl2pPr marL="742950" indent="-28575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marL="1143000" indent="-228600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marL="1600200" indent="-22860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marL="2057400" indent="-228600" eaLnBrk="0" hangingPunct="0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 dirty="0" err="1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Reaseheath</a:t>
            </a:r>
            <a:r>
              <a:rPr lang="en-US" altLang="en-US" sz="2000" b="1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College</a:t>
            </a:r>
            <a:r>
              <a:rPr lang="en-GB" altLang="en-US" sz="2000" b="1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Maize Maze</a:t>
            </a:r>
            <a:endParaRPr lang="en-US" altLang="en-US" sz="2000" b="1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r" eaLnBrk="1" hangingPunct="1">
              <a:buSzTx/>
              <a:buFontTx/>
              <a:buNone/>
            </a:pPr>
            <a:r>
              <a:rPr lang="en-GB" altLang="en-US" sz="2000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  <a:endParaRPr lang="en-US" altLang="en-US" sz="2000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4098" name="Picture 2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94" y="1453555"/>
            <a:ext cx="11251911" cy="692425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965196"/>
      </p:ext>
    </p:extLst>
  </p:cSld>
  <p:clrMapOvr>
    <a:masterClrMapping/>
  </p:clrMapOvr>
  <p:transition spd="med" advClick="0" advTm="50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hlinkClick r:id="rId3" action="ppaction://hlinksldjump"/>
          </p:cNvPr>
          <p:cNvSpPr>
            <a:spLocks/>
          </p:cNvSpPr>
          <p:nvPr/>
        </p:nvSpPr>
        <p:spPr bwMode="auto">
          <a:xfrm>
            <a:off x="2042243" y="8477200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  <a:lvl2pPr marL="742950" indent="-28575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marL="1143000" indent="-228600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marL="1600200" indent="-22860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marL="2057400" indent="-228600" eaLnBrk="0" hangingPunct="0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GB" altLang="en-US" sz="2000" b="1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Nantwich</a:t>
            </a:r>
            <a:endParaRPr lang="en-US" altLang="en-US" sz="2000" b="1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r" eaLnBrk="1" hangingPunct="1">
              <a:buSzTx/>
              <a:buFontTx/>
              <a:buNone/>
            </a:pPr>
            <a:r>
              <a:rPr lang="en-GB" altLang="en-US" sz="2000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  <a:endParaRPr lang="en-US" altLang="en-US" sz="2000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3078" name="Picture 6" descr="Image result for nantwi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808" y="1492424"/>
            <a:ext cx="10583935" cy="6696744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500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hlinkClick r:id="rId3" action="ppaction://hlinksldjump"/>
          </p:cNvPr>
          <p:cNvSpPr>
            <a:spLocks/>
          </p:cNvSpPr>
          <p:nvPr/>
        </p:nvSpPr>
        <p:spPr bwMode="auto">
          <a:xfrm>
            <a:off x="2649719" y="7613104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  <a:lvl2pPr marL="742950" indent="-28575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marL="1143000" indent="-228600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marL="1600200" indent="-22860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marL="2057400" indent="-228600" eaLnBrk="0" hangingPunct="0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GB" altLang="en-US" sz="2000" b="1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Nantwich</a:t>
            </a:r>
            <a:endParaRPr lang="en-US" altLang="en-US" sz="2000" b="1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r" eaLnBrk="1" hangingPunct="1">
              <a:buSzTx/>
              <a:buFontTx/>
              <a:buNone/>
            </a:pPr>
            <a:r>
              <a:rPr lang="en-GB" altLang="en-US" sz="2000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  <a:endParaRPr lang="en-US" altLang="en-US" sz="2000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3076" name="Picture 4" descr="Image result for nantwi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68" y="1492424"/>
            <a:ext cx="11531250" cy="590465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343231"/>
      </p:ext>
    </p:extLst>
  </p:cSld>
  <p:clrMapOvr>
    <a:masterClrMapping/>
  </p:clrMapOvr>
  <p:transition spd="med" advClick="0" advTm="500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hlinkClick r:id="rId3" action="ppaction://hlinksldjump"/>
          </p:cNvPr>
          <p:cNvSpPr>
            <a:spLocks/>
          </p:cNvSpPr>
          <p:nvPr/>
        </p:nvSpPr>
        <p:spPr bwMode="auto">
          <a:xfrm>
            <a:off x="2253928" y="8621216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  <a:lvl2pPr marL="742950" indent="-28575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marL="1143000" indent="-228600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marL="1600200" indent="-22860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marL="2057400" indent="-228600" eaLnBrk="0" hangingPunct="0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GB" altLang="en-US" sz="2000" b="1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Nantwich</a:t>
            </a:r>
            <a:endParaRPr lang="en-US" altLang="en-US" sz="2000" b="1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r" eaLnBrk="1" hangingPunct="1">
              <a:buSzTx/>
              <a:buFontTx/>
              <a:buNone/>
            </a:pPr>
            <a:r>
              <a:rPr lang="en-GB" altLang="en-US" sz="2000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  <a:endParaRPr lang="en-US" altLang="en-US" sz="2000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4" y="1348408"/>
            <a:ext cx="11061691" cy="7272808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406728429"/>
      </p:ext>
    </p:extLst>
  </p:cSld>
  <p:clrMapOvr>
    <a:masterClrMapping/>
  </p:clrMapOvr>
  <p:transition spd="med" advClick="0" advTm="5000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hlinkClick r:id="rId3" action="ppaction://hlinksldjump"/>
          </p:cNvPr>
          <p:cNvSpPr>
            <a:spLocks/>
          </p:cNvSpPr>
          <p:nvPr/>
        </p:nvSpPr>
        <p:spPr bwMode="auto">
          <a:xfrm>
            <a:off x="2331516" y="8384670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  <a:lvl2pPr marL="742950" indent="-28575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marL="1143000" indent="-228600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marL="1600200" indent="-22860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marL="2057400" indent="-228600" eaLnBrk="0" hangingPunct="0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GB" altLang="en-US" sz="2000" b="1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  <a:endParaRPr lang="en-US" altLang="en-US" sz="2000" b="1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r" eaLnBrk="1" hangingPunct="1">
              <a:buSzTx/>
              <a:buFontTx/>
              <a:buNone/>
            </a:pPr>
            <a:r>
              <a:rPr lang="en-GB" altLang="en-US" sz="2000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Liverpool</a:t>
            </a:r>
            <a:endParaRPr lang="en-US" altLang="en-US" sz="2000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15364" name="Picture 4" descr="Image result for liverpool tow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84" y="1204392"/>
            <a:ext cx="11089232" cy="7180278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678690"/>
      </p:ext>
    </p:extLst>
  </p:cSld>
  <p:clrMapOvr>
    <a:masterClrMapping/>
  </p:clrMapOvr>
  <p:transition spd="med" advClick="0" advTm="5000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hlinkClick r:id="rId3" action="ppaction://hlinksldjump"/>
          </p:cNvPr>
          <p:cNvSpPr>
            <a:spLocks/>
          </p:cNvSpPr>
          <p:nvPr/>
        </p:nvSpPr>
        <p:spPr bwMode="auto">
          <a:xfrm>
            <a:off x="1677094" y="8477201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  <a:lvl2pPr marL="742950" indent="-28575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marL="1143000" indent="-228600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marL="1600200" indent="-22860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marL="2057400" indent="-228600" eaLnBrk="0" hangingPunct="0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GB" altLang="en-US" sz="2000" b="1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  <a:endParaRPr lang="en-US" altLang="en-US" sz="2000" b="1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r" eaLnBrk="1" hangingPunct="1">
              <a:buSzTx/>
              <a:buFontTx/>
              <a:buNone/>
            </a:pPr>
            <a:r>
              <a:rPr lang="en-GB" altLang="en-US" sz="2000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Liverpool - Beatles Story</a:t>
            </a:r>
            <a:endParaRPr lang="en-US" altLang="en-US" sz="2000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15362" name="Picture 2" descr="Image result for beatles museu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506" y="1132384"/>
            <a:ext cx="9793088" cy="7344817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910821"/>
      </p:ext>
    </p:extLst>
  </p:cSld>
  <p:clrMapOvr>
    <a:masterClrMapping/>
  </p:clrMapOvr>
  <p:transition spd="med" advClick="0" advTm="5000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hlinkClick r:id="rId3" action="ppaction://hlinksldjump"/>
          </p:cNvPr>
          <p:cNvSpPr>
            <a:spLocks/>
          </p:cNvSpPr>
          <p:nvPr/>
        </p:nvSpPr>
        <p:spPr bwMode="auto">
          <a:xfrm>
            <a:off x="1755452" y="8206359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  <a:lvl2pPr marL="742950" indent="-28575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marL="1143000" indent="-228600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marL="1600200" indent="-22860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marL="2057400" indent="-228600" eaLnBrk="0" hangingPunct="0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GB" altLang="en-US" sz="2000" b="1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  <a:endParaRPr lang="en-US" altLang="en-US" sz="2000" b="1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r" eaLnBrk="1" hangingPunct="1">
              <a:buSzTx/>
              <a:buFontTx/>
              <a:buNone/>
            </a:pPr>
            <a:r>
              <a:rPr lang="en-GB" altLang="en-US" sz="2000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Stratford Upon Avon</a:t>
            </a:r>
            <a:endParaRPr lang="en-US" altLang="en-US" sz="2000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19458" name="Picture 2" descr="Image result for stratford upon av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824" y="1852464"/>
            <a:ext cx="10153128" cy="635389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659168"/>
      </p:ext>
    </p:extLst>
  </p:cSld>
  <p:clrMapOvr>
    <a:masterClrMapping/>
  </p:clrMapOvr>
  <p:transition spd="med" advClick="0" advTm="5000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hlinkClick r:id="rId3" action="ppaction://hlinksldjump"/>
          </p:cNvPr>
          <p:cNvSpPr>
            <a:spLocks/>
          </p:cNvSpPr>
          <p:nvPr/>
        </p:nvSpPr>
        <p:spPr bwMode="auto">
          <a:xfrm>
            <a:off x="1638300" y="8293846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  <a:lvl2pPr marL="742950" indent="-28575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marL="1143000" indent="-228600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marL="1600200" indent="-22860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marL="2057400" indent="-228600" eaLnBrk="0" hangingPunct="0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GB" altLang="en-US" sz="2000" b="1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  <a:endParaRPr lang="en-US" altLang="en-US" sz="2000" b="1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r" eaLnBrk="1" hangingPunct="1">
              <a:buSzTx/>
              <a:buFontTx/>
              <a:buNone/>
            </a:pPr>
            <a:r>
              <a:rPr lang="en-GB" altLang="en-US" sz="2000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Shrewsbury</a:t>
            </a:r>
            <a:endParaRPr lang="en-US" altLang="en-US" sz="2000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21506" name="Picture 2" descr="Image result for shrewsbu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872" y="1204392"/>
            <a:ext cx="9499476" cy="7124607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297431"/>
      </p:ext>
    </p:extLst>
  </p:cSld>
  <p:clrMapOvr>
    <a:masterClrMapping/>
  </p:clrMapOvr>
  <p:transition spd="med" advClick="0" advTm="5000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hlinkClick r:id="rId3" action="ppaction://hlinksldjump"/>
          </p:cNvPr>
          <p:cNvSpPr>
            <a:spLocks/>
          </p:cNvSpPr>
          <p:nvPr/>
        </p:nvSpPr>
        <p:spPr bwMode="auto">
          <a:xfrm>
            <a:off x="1533848" y="7901136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  <a:lvl2pPr marL="742950" indent="-28575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marL="1143000" indent="-228600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marL="1600200" indent="-22860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marL="2057400" indent="-228600" eaLnBrk="0" hangingPunct="0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GB" altLang="en-US" sz="2000" b="1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  <a:endParaRPr lang="en-US" altLang="en-US" sz="2000" b="1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r" eaLnBrk="1" hangingPunct="1">
              <a:buSzTx/>
              <a:buFontTx/>
              <a:buNone/>
            </a:pPr>
            <a:r>
              <a:rPr lang="en-GB" altLang="en-US" sz="2000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Chester </a:t>
            </a:r>
            <a:endParaRPr lang="en-US" altLang="en-US" sz="2000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20482" name="Picture 2" descr="Image result for chester row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284" y="1656994"/>
            <a:ext cx="10003532" cy="6244142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45207"/>
      </p:ext>
    </p:extLst>
  </p:cSld>
  <p:clrMapOvr>
    <a:masterClrMapping/>
  </p:clrMapOvr>
  <p:transition spd="med" advClick="0" advTm="5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4">
            <a:hlinkClick r:id="rId3" action="ppaction://hlinksldjump"/>
          </p:cNvPr>
          <p:cNvSpPr>
            <a:spLocks/>
          </p:cNvSpPr>
          <p:nvPr/>
        </p:nvSpPr>
        <p:spPr bwMode="auto">
          <a:xfrm>
            <a:off x="1821880" y="8975694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  <a:lvl2pPr marL="742950" indent="-28575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marL="1143000" indent="-228600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marL="1600200" indent="-22860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marL="2057400" indent="-228600" eaLnBrk="0" hangingPunct="0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 dirty="0" err="1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Reaseheath</a:t>
            </a:r>
            <a:r>
              <a:rPr lang="en-US" altLang="en-US" sz="2000" b="1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College External</a:t>
            </a:r>
            <a:endParaRPr lang="en-US" altLang="en-US" sz="2000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14338" name="Picture 2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237" y="1132384"/>
            <a:ext cx="10081120" cy="756084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488496"/>
      </p:ext>
    </p:extLst>
  </p:cSld>
  <p:clrMapOvr>
    <a:masterClrMapping/>
  </p:clrMapOvr>
  <p:transition spd="med" advClick="0" advTm="5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4">
            <a:hlinkClick r:id="rId3" action="ppaction://hlinksldjump"/>
          </p:cNvPr>
          <p:cNvSpPr>
            <a:spLocks/>
          </p:cNvSpPr>
          <p:nvPr/>
        </p:nvSpPr>
        <p:spPr bwMode="auto">
          <a:xfrm>
            <a:off x="1749109" y="8520761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  <a:lvl2pPr marL="742950" indent="-28575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marL="1143000" indent="-228600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marL="1600200" indent="-22860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marL="2057400" indent="-228600" eaLnBrk="0" hangingPunct="0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 dirty="0" err="1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Reaseheath</a:t>
            </a:r>
            <a:r>
              <a:rPr lang="en-US" altLang="en-US" sz="2000" b="1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College</a:t>
            </a:r>
            <a:r>
              <a:rPr lang="en-GB" altLang="en-US" sz="2000" b="1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Parkland Grounds</a:t>
            </a:r>
            <a:endParaRPr lang="en-US" altLang="en-US" sz="2000" b="1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r" eaLnBrk="1" hangingPunct="1">
              <a:buSzTx/>
              <a:buFontTx/>
              <a:buNone/>
            </a:pPr>
            <a:r>
              <a:rPr lang="en-GB" altLang="en-US" sz="2000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  <a:endParaRPr lang="en-US" altLang="en-US" sz="2000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1536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109" y="1708448"/>
            <a:ext cx="9805583" cy="6563304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05828"/>
      </p:ext>
    </p:extLst>
  </p:cSld>
  <p:clrMapOvr>
    <a:masterClrMapping/>
  </p:clrMapOvr>
  <p:transition spd="med" advClick="0" advTm="5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8" y="1781175"/>
            <a:ext cx="8353425" cy="5546725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hlinkClick r:id="rId4" action="ppaction://hlinksldjump"/>
          </p:cNvPr>
          <p:cNvSpPr>
            <a:spLocks/>
          </p:cNvSpPr>
          <p:nvPr/>
        </p:nvSpPr>
        <p:spPr bwMode="auto">
          <a:xfrm>
            <a:off x="1250950" y="7829550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  <a:lvl2pPr marL="742950" indent="-28575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marL="1143000" indent="-228600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marL="1600200" indent="-22860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marL="2057400" indent="-228600" eaLnBrk="0" hangingPunct="0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Reaseheath College</a:t>
            </a:r>
            <a:r>
              <a:rPr lang="en-GB" altLang="en-US" sz="2000" b="1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, Nr. Chester </a:t>
            </a:r>
            <a:endParaRPr lang="en-US" altLang="en-US" sz="2000" b="1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r" eaLnBrk="1" hangingPunct="1">
              <a:buSzTx/>
              <a:buFontTx/>
              <a:buNone/>
            </a:pPr>
            <a:r>
              <a:rPr lang="en-GB" altLang="en-US" sz="200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  <a:endParaRPr lang="en-US" altLang="en-US" sz="200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</p:spTree>
  </p:cSld>
  <p:clrMapOvr>
    <a:masterClrMapping/>
  </p:clrMapOvr>
  <p:transition spd="med" advClick="0" advTm="5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hlinkClick r:id="rId3" action="ppaction://hlinksldjump"/>
          </p:cNvPr>
          <p:cNvSpPr>
            <a:spLocks/>
          </p:cNvSpPr>
          <p:nvPr/>
        </p:nvSpPr>
        <p:spPr bwMode="auto">
          <a:xfrm>
            <a:off x="1498067" y="8654857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  <a:lvl2pPr marL="742950" indent="-28575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marL="1143000" indent="-228600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marL="1600200" indent="-22860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marL="2057400" indent="-228600" eaLnBrk="0" hangingPunct="0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 dirty="0" err="1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Reaseheath</a:t>
            </a:r>
            <a:r>
              <a:rPr lang="en-US" altLang="en-US" sz="2000" b="1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College</a:t>
            </a:r>
            <a:r>
              <a:rPr lang="en-GB" altLang="en-US" sz="2000" b="1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Aerial View</a:t>
            </a:r>
            <a:endParaRPr lang="en-US" altLang="en-US" sz="2000" b="1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r" eaLnBrk="1" hangingPunct="1">
              <a:buSzTx/>
              <a:buFontTx/>
              <a:buNone/>
            </a:pPr>
            <a:r>
              <a:rPr lang="en-GB" altLang="en-US" sz="2000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  <a:endParaRPr lang="en-US" altLang="en-US" sz="2000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928" y="1348408"/>
            <a:ext cx="8203778" cy="6681941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442628428"/>
      </p:ext>
    </p:extLst>
  </p:cSld>
  <p:clrMapOvr>
    <a:masterClrMapping/>
  </p:clrMapOvr>
  <p:transition spd="med" advClick="0" advTm="5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4">
            <a:hlinkClick r:id="rId3" action="ppaction://hlinksldjump"/>
          </p:cNvPr>
          <p:cNvSpPr>
            <a:spLocks/>
          </p:cNvSpPr>
          <p:nvPr/>
        </p:nvSpPr>
        <p:spPr bwMode="auto">
          <a:xfrm>
            <a:off x="1749109" y="8520761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  <a:lvl2pPr marL="742950" indent="-28575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marL="1143000" indent="-228600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marL="1600200" indent="-22860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marL="2057400" indent="-228600" eaLnBrk="0" hangingPunct="0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 dirty="0" err="1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Reaseheath</a:t>
            </a:r>
            <a:r>
              <a:rPr lang="en-US" altLang="en-US" sz="2000" b="1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College</a:t>
            </a:r>
            <a:r>
              <a:rPr lang="en-GB" altLang="en-US" sz="2000" b="1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External</a:t>
            </a:r>
            <a:endParaRPr lang="en-US" altLang="en-US" sz="2000" b="1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r" eaLnBrk="1" hangingPunct="1">
              <a:buSzTx/>
              <a:buFontTx/>
              <a:buNone/>
            </a:pPr>
            <a:r>
              <a:rPr lang="en-GB" altLang="en-US" sz="2000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  <a:endParaRPr lang="en-US" altLang="en-US" sz="2000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371" y="1362034"/>
            <a:ext cx="9250238" cy="6937679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  <p:transition spd="med" advClick="0" advTm="5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75" y="1347787"/>
            <a:ext cx="5472013" cy="7070941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hlinkClick r:id="rId4" action="ppaction://hlinksldjump"/>
          </p:cNvPr>
          <p:cNvSpPr>
            <a:spLocks/>
          </p:cNvSpPr>
          <p:nvPr/>
        </p:nvSpPr>
        <p:spPr bwMode="auto">
          <a:xfrm>
            <a:off x="1965896" y="8765232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  <a:lvl2pPr marL="742950" indent="-28575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marL="1143000" indent="-228600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marL="1600200" indent="-22860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marL="2057400" indent="-228600" eaLnBrk="0" hangingPunct="0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 dirty="0" err="1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Reaseheath</a:t>
            </a:r>
            <a:r>
              <a:rPr lang="en-US" altLang="en-US" sz="2000" b="1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College Entrance</a:t>
            </a:r>
          </a:p>
          <a:p>
            <a:pPr algn="r" eaLnBrk="1" hangingPunct="1">
              <a:buSzTx/>
              <a:buFontTx/>
              <a:buNone/>
            </a:pPr>
            <a:r>
              <a:rPr lang="en-GB" altLang="en-US" sz="2000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  <a:endParaRPr lang="en-US" altLang="en-US" sz="2000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</p:spTree>
  </p:cSld>
  <p:clrMapOvr>
    <a:masterClrMapping/>
  </p:clrMapOvr>
  <p:transition spd="med" advClick="0" advTm="5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788" y="-25400"/>
            <a:ext cx="1416367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hlinkClick r:id="rId3" action="ppaction://hlinksldjump"/>
          </p:cNvPr>
          <p:cNvSpPr>
            <a:spLocks/>
          </p:cNvSpPr>
          <p:nvPr/>
        </p:nvSpPr>
        <p:spPr bwMode="auto">
          <a:xfrm>
            <a:off x="2253928" y="8765232"/>
            <a:ext cx="9715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1pPr>
            <a:lvl2pPr marL="742950" indent="-28575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marL="1143000" indent="-228600" eaLnBrk="0" hangingPunct="0">
              <a:buSzPct val="100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marL="1600200" indent="-228600" eaLnBrk="0" hangingPunct="0">
              <a:buSzPct val="100000"/>
              <a:buFont typeface="Gill Sans" charset="0"/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marL="2057400" indent="-228600" eaLnBrk="0" hangingPunct="0"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Gill Sans" charset="0"/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buSzTx/>
              <a:buFontTx/>
              <a:buNone/>
            </a:pPr>
            <a:r>
              <a:rPr lang="en-US" altLang="en-US" sz="2000" b="1" dirty="0" err="1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Reaseheath</a:t>
            </a:r>
            <a:r>
              <a:rPr lang="en-US" altLang="en-US" sz="2000" b="1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College</a:t>
            </a:r>
            <a:r>
              <a:rPr lang="en-GB" altLang="en-US" sz="2000" b="1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</a:p>
          <a:p>
            <a:pPr algn="r" eaLnBrk="1" hangingPunct="1">
              <a:buSzTx/>
              <a:buFontTx/>
              <a:buNone/>
            </a:pPr>
            <a:r>
              <a:rPr lang="en-GB" altLang="en-US" sz="2000" b="1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Dining Hall External</a:t>
            </a:r>
            <a:endParaRPr lang="en-US" altLang="en-US" sz="2000" b="1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r" eaLnBrk="1" hangingPunct="1">
              <a:buSzTx/>
              <a:buFontTx/>
              <a:buNone/>
            </a:pPr>
            <a:r>
              <a:rPr lang="en-GB" altLang="en-US" sz="2000" dirty="0">
                <a:solidFill>
                  <a:srgbClr val="4D4D4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  <a:endParaRPr lang="en-US" altLang="en-US" sz="2000" dirty="0">
              <a:solidFill>
                <a:srgbClr val="4D4D4D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1028" name="Picture 4" descr="https://photos-1.dropbox.com/t/2/AADn8Rnv90JKqtW7gR_wc8QCXhbrBwFLKaWym6HXUC5fCw/12/311950120/jpeg/32x32/1/1472853600/0/2/Dining%20Room%20Exterior.jpg/EPGMnbMCGPIGIAIoAg/PXXMsrrDVwi7z4U9eBq5y-wkXBnLhncun9P6vyaji_8?size_mode=3&amp;size=800x6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622" y="1231918"/>
            <a:ext cx="5494856" cy="8247438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056871"/>
      </p:ext>
    </p:extLst>
  </p:cSld>
  <p:clrMapOvr>
    <a:masterClrMapping/>
  </p:clrMapOvr>
  <p:transition spd="med" advClick="0" advTm="5000">
    <p:fade/>
  </p:transition>
</p:sld>
</file>

<file path=ppt/theme/theme1.xml><?xml version="1.0" encoding="utf-8"?>
<a:theme xmlns:a="http://schemas.openxmlformats.org/drawingml/2006/main" name="Title &amp; Subtitle">
  <a:themeElements>
    <a:clrScheme name="Custom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595959"/>
      </a:hlink>
      <a:folHlink>
        <a:srgbClr val="595959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Pages>0</Pages>
  <Words>130</Words>
  <Characters>0</Characters>
  <Application>Microsoft Office PowerPoint</Application>
  <PresentationFormat>Custom</PresentationFormat>
  <Lines>0</Lines>
  <Paragraphs>59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28</vt:i4>
      </vt:variant>
    </vt:vector>
  </HeadingPairs>
  <TitlesOfParts>
    <vt:vector size="47" baseType="lpstr">
      <vt:lpstr>Arial</vt:lpstr>
      <vt:lpstr>Calibri</vt:lpstr>
      <vt:lpstr>Gill Sans</vt:lpstr>
      <vt:lpstr>Helvetica Neue</vt:lpstr>
      <vt:lpstr>ヒラギノ角ゴ ProN W3</vt:lpstr>
      <vt:lpstr>Title &amp; Subtitle</vt:lpstr>
      <vt:lpstr>Title &amp; Bullets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Nathan Pearson</dc:creator>
  <cp:lastModifiedBy>Tregarran</cp:lastModifiedBy>
  <cp:revision>29</cp:revision>
  <dcterms:modified xsi:type="dcterms:W3CDTF">2016-09-02T18:48:39Z</dcterms:modified>
</cp:coreProperties>
</file>